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66" r:id="rId2"/>
    <p:sldId id="367" r:id="rId3"/>
    <p:sldId id="311" r:id="rId4"/>
    <p:sldId id="349" r:id="rId5"/>
    <p:sldId id="341" r:id="rId6"/>
    <p:sldId id="314" r:id="rId7"/>
    <p:sldId id="342" r:id="rId8"/>
    <p:sldId id="316" r:id="rId9"/>
    <p:sldId id="317" r:id="rId10"/>
    <p:sldId id="369" r:id="rId11"/>
    <p:sldId id="318" r:id="rId12"/>
    <p:sldId id="319" r:id="rId13"/>
    <p:sldId id="320" r:id="rId14"/>
    <p:sldId id="321" r:id="rId15"/>
    <p:sldId id="343" r:id="rId16"/>
    <p:sldId id="351" r:id="rId17"/>
    <p:sldId id="324" r:id="rId18"/>
    <p:sldId id="344" r:id="rId19"/>
    <p:sldId id="368" r:id="rId20"/>
    <p:sldId id="327" r:id="rId21"/>
    <p:sldId id="328" r:id="rId22"/>
    <p:sldId id="329" r:id="rId23"/>
    <p:sldId id="345" r:id="rId24"/>
    <p:sldId id="331" r:id="rId25"/>
    <p:sldId id="352" r:id="rId26"/>
    <p:sldId id="333" r:id="rId27"/>
    <p:sldId id="334" r:id="rId28"/>
    <p:sldId id="356" r:id="rId29"/>
    <p:sldId id="357" r:id="rId30"/>
    <p:sldId id="358" r:id="rId31"/>
    <p:sldId id="346" r:id="rId32"/>
    <p:sldId id="337" r:id="rId33"/>
    <p:sldId id="338" r:id="rId34"/>
    <p:sldId id="339" r:id="rId35"/>
    <p:sldId id="340" r:id="rId36"/>
  </p:sldIdLst>
  <p:sldSz cx="9144000" cy="5143500" type="screen16x9"/>
  <p:notesSz cx="6858000" cy="9144000"/>
  <p:custShowLst>
    <p:custShow name="BioDigitalPC 9" id="0">
      <p:sldLst>
        <p:sld r:id="rId33"/>
      </p:sldLst>
    </p:custShow>
    <p:custShow name="MDC8" id="1">
      <p:sldLst>
        <p:sld r:id="rId34"/>
      </p:sldLst>
    </p:custShow>
    <p:custShow name="SR90" id="2">
      <p:sldLst>
        <p:sld r:id="rId36"/>
      </p:sldLst>
    </p:custShow>
    <p:custShow name="MDC22 (box)" id="3">
      <p:sldLst>
        <p:sld r:id="rId35"/>
      </p:sldLst>
    </p:custShow>
  </p:custShow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5616" userDrawn="1">
          <p15:clr>
            <a:srgbClr val="A4A3A4"/>
          </p15:clr>
        </p15:guide>
        <p15:guide id="4" orient="horz" pos="3240" userDrawn="1">
          <p15:clr>
            <a:srgbClr val="A4A3A4"/>
          </p15:clr>
        </p15:guide>
        <p15:guide id="5" orient="horz" pos="132" userDrawn="1">
          <p15:clr>
            <a:srgbClr val="A4A3A4"/>
          </p15:clr>
        </p15:guide>
        <p15:guide id="6" orient="horz" pos="3090" userDrawn="1">
          <p15:clr>
            <a:srgbClr val="A4A3A4"/>
          </p15:clr>
        </p15:guide>
        <p15:guide id="8" orient="horz" pos="894" userDrawn="1">
          <p15:clr>
            <a:srgbClr val="A4A3A4"/>
          </p15:clr>
        </p15:guide>
        <p15:guide id="9" pos="249" userDrawn="1">
          <p15:clr>
            <a:srgbClr val="A4A3A4"/>
          </p15:clr>
        </p15:guide>
        <p15:guide id="11" orient="horz" pos="2935" userDrawn="1">
          <p15:clr>
            <a:srgbClr val="A4A3A4"/>
          </p15:clr>
        </p15:guide>
        <p15:guide id="13" pos="2880" userDrawn="1">
          <p15:clr>
            <a:srgbClr val="A4A3A4"/>
          </p15:clr>
        </p15:guide>
        <p15:guide id="17" pos="2826" userDrawn="1">
          <p15:clr>
            <a:srgbClr val="A4A3A4"/>
          </p15:clr>
        </p15:guide>
        <p15:guide id="18" pos="5692" userDrawn="1">
          <p15:clr>
            <a:srgbClr val="A4A3A4"/>
          </p15:clr>
        </p15:guide>
        <p15:guide id="23" pos="5239" userDrawn="1">
          <p15:clr>
            <a:srgbClr val="A4A3A4"/>
          </p15:clr>
        </p15:guide>
        <p15:guide id="24" orient="horz" pos="2527" userDrawn="1">
          <p15:clr>
            <a:srgbClr val="A4A3A4"/>
          </p15:clr>
        </p15:guide>
        <p15:guide id="25" orient="horz" pos="2300" userDrawn="1">
          <p15:clr>
            <a:srgbClr val="A4A3A4"/>
          </p15:clr>
        </p15:guide>
        <p15:guide id="26" pos="3651" userDrawn="1">
          <p15:clr>
            <a:srgbClr val="A4A3A4"/>
          </p15:clr>
        </p15:guide>
        <p15:guide id="27" orient="horz" userDrawn="1">
          <p15:clr>
            <a:srgbClr val="A4A3A4"/>
          </p15:clr>
        </p15:guide>
        <p15:guide id="28" pos="14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k Hopkins" initials="PH" lastIdx="10" clrIdx="0">
    <p:extLst>
      <p:ext uri="{19B8F6BF-5375-455C-9EA6-DF929625EA0E}">
        <p15:presenceInfo xmlns:p15="http://schemas.microsoft.com/office/powerpoint/2012/main" userId="71e7ea047b761dc4" providerId="Windows Live"/>
      </p:ext>
    </p:extLst>
  </p:cmAuthor>
  <p:cmAuthor id="2" name="Jim Phelan" initials="JP" lastIdx="8" clrIdx="1">
    <p:extLst>
      <p:ext uri="{19B8F6BF-5375-455C-9EA6-DF929625EA0E}">
        <p15:presenceInfo xmlns:p15="http://schemas.microsoft.com/office/powerpoint/2012/main" userId="0df80220e2ad6b8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EC6"/>
    <a:srgbClr val="193B6A"/>
    <a:srgbClr val="DFDFE2"/>
    <a:srgbClr val="0D1D35"/>
    <a:srgbClr val="595864"/>
    <a:srgbClr val="9F9EA9"/>
    <a:srgbClr val="4A4852"/>
    <a:srgbClr val="292929"/>
    <a:srgbClr val="F37943"/>
    <a:srgbClr val="E752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11" autoAdjust="0"/>
    <p:restoredTop sz="96370" autoAdjust="0"/>
  </p:normalViewPr>
  <p:slideViewPr>
    <p:cSldViewPr showGuides="1">
      <p:cViewPr varScale="1">
        <p:scale>
          <a:sx n="119" d="100"/>
          <a:sy n="119" d="100"/>
        </p:scale>
        <p:origin x="54" y="390"/>
      </p:cViewPr>
      <p:guideLst>
        <p:guide pos="5616"/>
        <p:guide orient="horz" pos="3240"/>
        <p:guide orient="horz" pos="132"/>
        <p:guide orient="horz" pos="3090"/>
        <p:guide orient="horz" pos="894"/>
        <p:guide pos="249"/>
        <p:guide orient="horz" pos="2935"/>
        <p:guide pos="2880"/>
        <p:guide pos="2826"/>
        <p:guide pos="5692"/>
        <p:guide pos="5239"/>
        <p:guide orient="horz" pos="2527"/>
        <p:guide orient="horz" pos="2300"/>
        <p:guide pos="3651"/>
        <p:guide orient="horz"/>
        <p:guide pos="14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10160"/>
          </c:spPr>
          <c:dPt>
            <c:idx val="0"/>
            <c:bubble3D val="0"/>
            <c:spPr>
              <a:solidFill>
                <a:schemeClr val="accent1"/>
              </a:solidFill>
              <a:ln w="1016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E18-4555-9DEF-ACC43253EE0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016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E18-4555-9DEF-ACC43253EE03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18-4555-9DEF-ACC43253E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3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10160"/>
          </c:spPr>
          <c:dPt>
            <c:idx val="0"/>
            <c:bubble3D val="0"/>
            <c:spPr>
              <a:solidFill>
                <a:schemeClr val="accent1"/>
              </a:solidFill>
              <a:ln w="1016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BE2-466D-9A7D-A768840E471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016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BE2-466D-9A7D-A768840E4718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E2-466D-9A7D-A768840E47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3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58CF0-8333-406C-A3F7-F5E5B1CEAA6C}" type="datetimeFigureOut">
              <a:rPr lang="en-GB" smtClean="0"/>
              <a:t>26/01/2017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0F257-2C49-456C-8D68-65C15637E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440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0F257-2C49-456C-8D68-65C15637E00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668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0F257-2C49-456C-8D68-65C15637E00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401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0F257-2C49-456C-8D68-65C15637E00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45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0F257-2C49-456C-8D68-65C15637E00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456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0F257-2C49-456C-8D68-65C15637E00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774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0F257-2C49-456C-8D68-65C15637E002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107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0F257-2C49-456C-8D68-65C15637E00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849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0F257-2C49-456C-8D68-65C15637E00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803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0F257-2C49-456C-8D68-65C15637E00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606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0F257-2C49-456C-8D68-65C15637E00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847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0F257-2C49-456C-8D68-65C15637E00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949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0F257-2C49-456C-8D68-65C15637E00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506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0F257-2C49-456C-8D68-65C15637E00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896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0F257-2C49-456C-8D68-65C15637E00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291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561" y="699542"/>
            <a:ext cx="7925937" cy="1102519"/>
          </a:xfrm>
        </p:spPr>
        <p:txBody>
          <a:bodyPr anchor="ctr" anchorCtr="0">
            <a:no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Main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Education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0" y="338400"/>
            <a:ext cx="8330400" cy="75600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46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Construction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0" y="338400"/>
            <a:ext cx="8330400" cy="75600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21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Construction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0" y="338400"/>
            <a:ext cx="8330400" cy="75600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8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Construction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0" y="338400"/>
            <a:ext cx="8330400" cy="75600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28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Non Specif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0" y="338400"/>
            <a:ext cx="8330400" cy="75600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44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Non Specific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0" y="338400"/>
            <a:ext cx="8330400" cy="75600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04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Server Room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0" y="338400"/>
            <a:ext cx="8330400" cy="75600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36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Server Room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0" y="338400"/>
            <a:ext cx="8330400" cy="75600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41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0" y="338400"/>
            <a:ext cx="8330400" cy="75600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34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268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 userDrawn="1">
          <p15:clr>
            <a:srgbClr val="FBAE40"/>
          </p15:clr>
        </p15:guide>
        <p15:guide id="2" pos="126" userDrawn="1">
          <p15:clr>
            <a:srgbClr val="FBAE40"/>
          </p15:clr>
        </p15:guide>
        <p15:guide id="3" orient="horz" pos="3084" userDrawn="1">
          <p15:clr>
            <a:srgbClr val="FBAE40"/>
          </p15:clr>
        </p15:guide>
        <p15:guide id="4" pos="562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Education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0" y="338400"/>
            <a:ext cx="8330400" cy="75600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395288" y="1419225"/>
            <a:ext cx="8353425" cy="347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33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Education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0" y="338400"/>
            <a:ext cx="8330400" cy="75600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395288" y="1419225"/>
            <a:ext cx="8353425" cy="347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87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Education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0" y="338400"/>
            <a:ext cx="8330400" cy="75600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395288" y="1419225"/>
            <a:ext cx="8353425" cy="347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19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Construction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0" y="338400"/>
            <a:ext cx="8330400" cy="75600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395288" y="1419225"/>
            <a:ext cx="8353425" cy="347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98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Construction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0" y="338400"/>
            <a:ext cx="8330400" cy="75600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395288" y="1419225"/>
            <a:ext cx="8353425" cy="347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85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Construction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0" y="338400"/>
            <a:ext cx="8330400" cy="75600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395288" y="1419225"/>
            <a:ext cx="8353425" cy="347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91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Education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0" y="338400"/>
            <a:ext cx="8330400" cy="75600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Education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0" y="338400"/>
            <a:ext cx="8330400" cy="75600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2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6000" y="338400"/>
            <a:ext cx="8330400" cy="756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000" y="1419622"/>
            <a:ext cx="8330400" cy="34762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5" r:id="rId14"/>
    <p:sldLayoutId id="2147483736" r:id="rId15"/>
    <p:sldLayoutId id="2147483737" r:id="rId16"/>
    <p:sldLayoutId id="2147483738" r:id="rId17"/>
    <p:sldLayoutId id="2147483734" r:id="rId18"/>
    <p:sldLayoutId id="2147483721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Wingdings" pitchFamily="2" charset="2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82563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4988" indent="-176213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9138" indent="-184150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84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orient="horz" pos="144" userDrawn="1">
          <p15:clr>
            <a:srgbClr val="F26B43"/>
          </p15:clr>
        </p15:guide>
        <p15:guide id="4" pos="5622" userDrawn="1">
          <p15:clr>
            <a:srgbClr val="F26B43"/>
          </p15:clr>
        </p15:guide>
        <p15:guide id="5" pos="249" userDrawn="1">
          <p15:clr>
            <a:srgbClr val="F26B43"/>
          </p15:clr>
        </p15:guide>
        <p15:guide id="6" pos="5511" userDrawn="1">
          <p15:clr>
            <a:srgbClr val="F26B43"/>
          </p15:clr>
        </p15:guide>
        <p15:guide id="7" orient="horz" pos="214" userDrawn="1">
          <p15:clr>
            <a:srgbClr val="F26B43"/>
          </p15:clr>
        </p15:guide>
        <p15:guide id="8" orient="horz" pos="89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.emf"/><Relationship Id="rId7" Type="http://schemas.microsoft.com/office/2007/relationships/hdphoto" Target="../media/hdphoto5.wdp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em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emf"/><Relationship Id="rId5" Type="http://schemas.openxmlformats.org/officeDocument/2006/relationships/image" Target="../media/image23.emf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emf"/><Relationship Id="rId4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: Shape 22"/>
          <p:cNvSpPr/>
          <p:nvPr/>
        </p:nvSpPr>
        <p:spPr>
          <a:xfrm>
            <a:off x="0" y="465328"/>
            <a:ext cx="9144000" cy="4212845"/>
          </a:xfrm>
          <a:custGeom>
            <a:avLst/>
            <a:gdLst>
              <a:gd name="connsiteX0" fmla="*/ 5169247 w 9144000"/>
              <a:gd name="connsiteY0" fmla="*/ 0 h 4212845"/>
              <a:gd name="connsiteX1" fmla="*/ 9144000 w 9144000"/>
              <a:gd name="connsiteY1" fmla="*/ 2063813 h 4212845"/>
              <a:gd name="connsiteX2" fmla="*/ 5228161 w 9144000"/>
              <a:gd name="connsiteY2" fmla="*/ 4212845 h 4212845"/>
              <a:gd name="connsiteX3" fmla="*/ 6041217 w 9144000"/>
              <a:gd name="connsiteY3" fmla="*/ 2754494 h 4212845"/>
              <a:gd name="connsiteX4" fmla="*/ 0 w 9144000"/>
              <a:gd name="connsiteY4" fmla="*/ 2754494 h 4212845"/>
              <a:gd name="connsiteX5" fmla="*/ 0 w 9144000"/>
              <a:gd name="connsiteY5" fmla="*/ 1458350 h 4212845"/>
              <a:gd name="connsiteX6" fmla="*/ 6068391 w 9144000"/>
              <a:gd name="connsiteY6" fmla="*/ 1458350 h 421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212845">
                <a:moveTo>
                  <a:pt x="5169247" y="0"/>
                </a:moveTo>
                <a:lnTo>
                  <a:pt x="9144000" y="2063813"/>
                </a:lnTo>
                <a:lnTo>
                  <a:pt x="5228161" y="4212845"/>
                </a:lnTo>
                <a:lnTo>
                  <a:pt x="6041217" y="2754494"/>
                </a:lnTo>
                <a:lnTo>
                  <a:pt x="0" y="2754494"/>
                </a:lnTo>
                <a:lnTo>
                  <a:pt x="0" y="1458350"/>
                </a:lnTo>
                <a:lnTo>
                  <a:pt x="6068391" y="1458350"/>
                </a:lnTo>
                <a:close/>
              </a:path>
            </a:pathLst>
          </a:custGeom>
          <a:solidFill>
            <a:srgbClr val="1C3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6252506" y="2049476"/>
            <a:ext cx="1991902" cy="1026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GB" sz="4400" dirty="0">
                <a:solidFill>
                  <a:schemeClr val="bg1"/>
                </a:solidFill>
                <a:latin typeface="+mj-lt"/>
              </a:rPr>
              <a:t>WHAT IF..?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4581485"/>
            <a:ext cx="1995550" cy="38815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55501" y="2081142"/>
            <a:ext cx="5400675" cy="98121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GB" sz="3200" dirty="0">
                <a:solidFill>
                  <a:schemeClr val="bg1"/>
                </a:solidFill>
              </a:rPr>
              <a:t>...YOU COULD TAKE A COPY OF YOUR DATA CENTRE TO SITE</a:t>
            </a:r>
          </a:p>
        </p:txBody>
      </p:sp>
    </p:spTree>
    <p:extLst>
      <p:ext uri="{BB962C8B-B14F-4D97-AF65-F5344CB8AC3E}">
        <p14:creationId xmlns:p14="http://schemas.microsoft.com/office/powerpoint/2010/main" val="196663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22C4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4" grpId="0"/>
      <p:bldP spid="24" grpId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 plug the BioDigitalPC</a:t>
            </a:r>
            <a:r>
              <a:rPr lang="en-GB" baseline="30000" dirty="0"/>
              <a:t>®</a:t>
            </a:r>
            <a:r>
              <a:rPr lang="en-GB" dirty="0"/>
              <a:t> 9 cards into our mobile, local and enterprise data centre product range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9191" y="3723878"/>
            <a:ext cx="1960636" cy="504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1600" b="1" dirty="0">
                <a:solidFill>
                  <a:schemeClr val="bg1"/>
                </a:solidFill>
              </a:rPr>
              <a:t>MDC8</a:t>
            </a:r>
          </a:p>
          <a:p>
            <a:pPr algn="ctr">
              <a:lnSpc>
                <a:spcPct val="90000"/>
              </a:lnSpc>
            </a:pPr>
            <a:r>
              <a:rPr lang="en-GB" sz="1600" b="1" dirty="0">
                <a:solidFill>
                  <a:schemeClr val="bg1"/>
                </a:solidFill>
              </a:rPr>
              <a:t>Up to 8 cards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779662"/>
            <a:ext cx="2375978" cy="13423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1563638"/>
            <a:ext cx="2304256" cy="17832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7007" y="3696178"/>
            <a:ext cx="15552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MDC22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Up to 22 cards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486" y="1460782"/>
            <a:ext cx="2433419" cy="19800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11581" y="3723878"/>
            <a:ext cx="1555234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b="1" dirty="0">
                <a:solidFill>
                  <a:schemeClr val="bg1"/>
                </a:solidFill>
              </a:rPr>
              <a:t>SR90</a:t>
            </a:r>
          </a:p>
          <a:p>
            <a:pPr algn="ctr">
              <a:lnSpc>
                <a:spcPct val="90000"/>
              </a:lnSpc>
            </a:pPr>
            <a:r>
              <a:rPr lang="en-GB" b="1" dirty="0">
                <a:solidFill>
                  <a:schemeClr val="bg1"/>
                </a:solidFill>
              </a:rPr>
              <a:t>Up to 90 cards</a:t>
            </a:r>
          </a:p>
        </p:txBody>
      </p:sp>
    </p:spTree>
    <p:extLst>
      <p:ext uri="{BB962C8B-B14F-4D97-AF65-F5344CB8AC3E}">
        <p14:creationId xmlns:p14="http://schemas.microsoft.com/office/powerpoint/2010/main" val="397899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scalable technology means we can offer innovative IT Services solutions for every business size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63292" y="3939902"/>
            <a:ext cx="5217416" cy="504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1600" b="1" dirty="0">
                <a:solidFill>
                  <a:schemeClr val="bg1"/>
                </a:solidFill>
              </a:rPr>
              <a:t>MDC8</a:t>
            </a:r>
          </a:p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chemeClr val="bg1"/>
                </a:solidFill>
              </a:rPr>
              <a:t>The MDC8 is perfect for off site deployment or as an alternative to a server room for small businesses.  </a:t>
            </a:r>
          </a:p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chemeClr val="bg1"/>
                </a:solidFill>
              </a:rPr>
              <a:t>It is approximately the size of a shoe box.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841" y="1299232"/>
            <a:ext cx="4677255" cy="2642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2798" y="4567134"/>
            <a:ext cx="1656184" cy="536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See appendix for specs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17546" y="3870332"/>
            <a:ext cx="766688" cy="766688"/>
            <a:chOff x="472434" y="3710721"/>
            <a:chExt cx="766688" cy="766688"/>
          </a:xfrm>
        </p:grpSpPr>
        <p:grpSp>
          <p:nvGrpSpPr>
            <p:cNvPr id="28" name="Group 27"/>
            <p:cNvGrpSpPr>
              <a:grpSpLocks noChangeAspect="1"/>
            </p:cNvGrpSpPr>
            <p:nvPr/>
          </p:nvGrpSpPr>
          <p:grpSpPr>
            <a:xfrm>
              <a:off x="657689" y="3832684"/>
              <a:ext cx="396178" cy="522762"/>
              <a:chOff x="3757613" y="346077"/>
              <a:chExt cx="4670425" cy="6162679"/>
            </a:xfrm>
            <a:solidFill>
              <a:schemeClr val="bg1"/>
            </a:solidFill>
          </p:grpSpPr>
          <p:sp>
            <p:nvSpPr>
              <p:cNvPr id="30" name="Freeform 115"/>
              <p:cNvSpPr>
                <a:spLocks noEditPoints="1"/>
              </p:cNvSpPr>
              <p:nvPr/>
            </p:nvSpPr>
            <p:spPr bwMode="auto">
              <a:xfrm>
                <a:off x="3757613" y="346077"/>
                <a:ext cx="4670425" cy="6162679"/>
              </a:xfrm>
              <a:custGeom>
                <a:avLst/>
                <a:gdLst>
                  <a:gd name="T0" fmla="*/ 830 w 1404"/>
                  <a:gd name="T1" fmla="*/ 64 h 1852"/>
                  <a:gd name="T2" fmla="*/ 702 w 1404"/>
                  <a:gd name="T3" fmla="*/ 0 h 1852"/>
                  <a:gd name="T4" fmla="*/ 574 w 1404"/>
                  <a:gd name="T5" fmla="*/ 64 h 1852"/>
                  <a:gd name="T6" fmla="*/ 0 w 1404"/>
                  <a:gd name="T7" fmla="*/ 254 h 1852"/>
                  <a:gd name="T8" fmla="*/ 190 w 1404"/>
                  <a:gd name="T9" fmla="*/ 1852 h 1852"/>
                  <a:gd name="T10" fmla="*/ 1404 w 1404"/>
                  <a:gd name="T11" fmla="*/ 1662 h 1852"/>
                  <a:gd name="T12" fmla="*/ 1214 w 1404"/>
                  <a:gd name="T13" fmla="*/ 64 h 1852"/>
                  <a:gd name="T14" fmla="*/ 800 w 1404"/>
                  <a:gd name="T15" fmla="*/ 158 h 1852"/>
                  <a:gd name="T16" fmla="*/ 830 w 1404"/>
                  <a:gd name="T17" fmla="*/ 220 h 1852"/>
                  <a:gd name="T18" fmla="*/ 992 w 1404"/>
                  <a:gd name="T19" fmla="*/ 254 h 1852"/>
                  <a:gd name="T20" fmla="*/ 446 w 1404"/>
                  <a:gd name="T21" fmla="*/ 288 h 1852"/>
                  <a:gd name="T22" fmla="*/ 446 w 1404"/>
                  <a:gd name="T23" fmla="*/ 220 h 1852"/>
                  <a:gd name="T24" fmla="*/ 604 w 1404"/>
                  <a:gd name="T25" fmla="*/ 190 h 1852"/>
                  <a:gd name="T26" fmla="*/ 702 w 1404"/>
                  <a:gd name="T27" fmla="*/ 60 h 1852"/>
                  <a:gd name="T28" fmla="*/ 958 w 1404"/>
                  <a:gd name="T29" fmla="*/ 348 h 1852"/>
                  <a:gd name="T30" fmla="*/ 1052 w 1404"/>
                  <a:gd name="T31" fmla="*/ 252 h 1852"/>
                  <a:gd name="T32" fmla="*/ 1216 w 1404"/>
                  <a:gd name="T33" fmla="*/ 254 h 1852"/>
                  <a:gd name="T34" fmla="*/ 1214 w 1404"/>
                  <a:gd name="T35" fmla="*/ 1664 h 1852"/>
                  <a:gd name="T36" fmla="*/ 188 w 1404"/>
                  <a:gd name="T37" fmla="*/ 1662 h 1852"/>
                  <a:gd name="T38" fmla="*/ 190 w 1404"/>
                  <a:gd name="T39" fmla="*/ 252 h 1852"/>
                  <a:gd name="T40" fmla="*/ 352 w 1404"/>
                  <a:gd name="T41" fmla="*/ 254 h 1852"/>
                  <a:gd name="T42" fmla="*/ 1344 w 1404"/>
                  <a:gd name="T43" fmla="*/ 1662 h 1852"/>
                  <a:gd name="T44" fmla="*/ 190 w 1404"/>
                  <a:gd name="T45" fmla="*/ 1792 h 1852"/>
                  <a:gd name="T46" fmla="*/ 60 w 1404"/>
                  <a:gd name="T47" fmla="*/ 254 h 1852"/>
                  <a:gd name="T48" fmla="*/ 548 w 1404"/>
                  <a:gd name="T49" fmla="*/ 124 h 1852"/>
                  <a:gd name="T50" fmla="*/ 544 w 1404"/>
                  <a:gd name="T51" fmla="*/ 160 h 1852"/>
                  <a:gd name="T52" fmla="*/ 375 w 1404"/>
                  <a:gd name="T53" fmla="*/ 192 h 1852"/>
                  <a:gd name="T54" fmla="*/ 128 w 1404"/>
                  <a:gd name="T55" fmla="*/ 254 h 1852"/>
                  <a:gd name="T56" fmla="*/ 190 w 1404"/>
                  <a:gd name="T57" fmla="*/ 1724 h 1852"/>
                  <a:gd name="T58" fmla="*/ 1276 w 1404"/>
                  <a:gd name="T59" fmla="*/ 1662 h 1852"/>
                  <a:gd name="T60" fmla="*/ 1214 w 1404"/>
                  <a:gd name="T61" fmla="*/ 192 h 1852"/>
                  <a:gd name="T62" fmla="*/ 958 w 1404"/>
                  <a:gd name="T63" fmla="*/ 160 h 1852"/>
                  <a:gd name="T64" fmla="*/ 860 w 1404"/>
                  <a:gd name="T65" fmla="*/ 158 h 1852"/>
                  <a:gd name="T66" fmla="*/ 1214 w 1404"/>
                  <a:gd name="T67" fmla="*/ 124 h 1852"/>
                  <a:gd name="T68" fmla="*/ 1344 w 1404"/>
                  <a:gd name="T69" fmla="*/ 1662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04" h="1852">
                    <a:moveTo>
                      <a:pt x="1214" y="64"/>
                    </a:moveTo>
                    <a:cubicBezTo>
                      <a:pt x="830" y="64"/>
                      <a:pt x="830" y="64"/>
                      <a:pt x="830" y="64"/>
                    </a:cubicBezTo>
                    <a:cubicBezTo>
                      <a:pt x="830" y="64"/>
                      <a:pt x="829" y="64"/>
                      <a:pt x="829" y="64"/>
                    </a:cubicBezTo>
                    <a:cubicBezTo>
                      <a:pt x="800" y="25"/>
                      <a:pt x="754" y="0"/>
                      <a:pt x="702" y="0"/>
                    </a:cubicBezTo>
                    <a:cubicBezTo>
                      <a:pt x="650" y="0"/>
                      <a:pt x="604" y="25"/>
                      <a:pt x="575" y="64"/>
                    </a:cubicBezTo>
                    <a:cubicBezTo>
                      <a:pt x="575" y="64"/>
                      <a:pt x="574" y="64"/>
                      <a:pt x="574" y="64"/>
                    </a:cubicBezTo>
                    <a:cubicBezTo>
                      <a:pt x="190" y="64"/>
                      <a:pt x="190" y="64"/>
                      <a:pt x="190" y="64"/>
                    </a:cubicBezTo>
                    <a:cubicBezTo>
                      <a:pt x="85" y="64"/>
                      <a:pt x="0" y="149"/>
                      <a:pt x="0" y="254"/>
                    </a:cubicBezTo>
                    <a:cubicBezTo>
                      <a:pt x="0" y="1662"/>
                      <a:pt x="0" y="1662"/>
                      <a:pt x="0" y="1662"/>
                    </a:cubicBezTo>
                    <a:cubicBezTo>
                      <a:pt x="0" y="1767"/>
                      <a:pt x="85" y="1852"/>
                      <a:pt x="190" y="1852"/>
                    </a:cubicBezTo>
                    <a:cubicBezTo>
                      <a:pt x="1214" y="1852"/>
                      <a:pt x="1214" y="1852"/>
                      <a:pt x="1214" y="1852"/>
                    </a:cubicBezTo>
                    <a:cubicBezTo>
                      <a:pt x="1319" y="1852"/>
                      <a:pt x="1404" y="1767"/>
                      <a:pt x="1404" y="1662"/>
                    </a:cubicBezTo>
                    <a:cubicBezTo>
                      <a:pt x="1404" y="254"/>
                      <a:pt x="1404" y="254"/>
                      <a:pt x="1404" y="254"/>
                    </a:cubicBezTo>
                    <a:cubicBezTo>
                      <a:pt x="1404" y="149"/>
                      <a:pt x="1319" y="64"/>
                      <a:pt x="1214" y="64"/>
                    </a:cubicBezTo>
                    <a:close/>
                    <a:moveTo>
                      <a:pt x="702" y="60"/>
                    </a:moveTo>
                    <a:cubicBezTo>
                      <a:pt x="756" y="60"/>
                      <a:pt x="800" y="104"/>
                      <a:pt x="800" y="158"/>
                    </a:cubicBezTo>
                    <a:cubicBezTo>
                      <a:pt x="800" y="190"/>
                      <a:pt x="800" y="190"/>
                      <a:pt x="800" y="190"/>
                    </a:cubicBezTo>
                    <a:cubicBezTo>
                      <a:pt x="800" y="207"/>
                      <a:pt x="813" y="220"/>
                      <a:pt x="830" y="220"/>
                    </a:cubicBezTo>
                    <a:cubicBezTo>
                      <a:pt x="958" y="220"/>
                      <a:pt x="958" y="220"/>
                      <a:pt x="958" y="220"/>
                    </a:cubicBezTo>
                    <a:cubicBezTo>
                      <a:pt x="977" y="220"/>
                      <a:pt x="992" y="235"/>
                      <a:pt x="992" y="254"/>
                    </a:cubicBezTo>
                    <a:cubicBezTo>
                      <a:pt x="992" y="273"/>
                      <a:pt x="977" y="288"/>
                      <a:pt x="958" y="288"/>
                    </a:cubicBezTo>
                    <a:cubicBezTo>
                      <a:pt x="446" y="288"/>
                      <a:pt x="446" y="288"/>
                      <a:pt x="446" y="288"/>
                    </a:cubicBezTo>
                    <a:cubicBezTo>
                      <a:pt x="427" y="288"/>
                      <a:pt x="412" y="273"/>
                      <a:pt x="412" y="254"/>
                    </a:cubicBezTo>
                    <a:cubicBezTo>
                      <a:pt x="412" y="235"/>
                      <a:pt x="427" y="220"/>
                      <a:pt x="446" y="220"/>
                    </a:cubicBezTo>
                    <a:cubicBezTo>
                      <a:pt x="574" y="220"/>
                      <a:pt x="574" y="220"/>
                      <a:pt x="574" y="220"/>
                    </a:cubicBezTo>
                    <a:cubicBezTo>
                      <a:pt x="591" y="220"/>
                      <a:pt x="604" y="207"/>
                      <a:pt x="604" y="190"/>
                    </a:cubicBezTo>
                    <a:cubicBezTo>
                      <a:pt x="604" y="158"/>
                      <a:pt x="604" y="158"/>
                      <a:pt x="604" y="158"/>
                    </a:cubicBezTo>
                    <a:cubicBezTo>
                      <a:pt x="604" y="104"/>
                      <a:pt x="648" y="60"/>
                      <a:pt x="702" y="60"/>
                    </a:cubicBezTo>
                    <a:close/>
                    <a:moveTo>
                      <a:pt x="446" y="348"/>
                    </a:moveTo>
                    <a:cubicBezTo>
                      <a:pt x="958" y="348"/>
                      <a:pt x="958" y="348"/>
                      <a:pt x="958" y="348"/>
                    </a:cubicBezTo>
                    <a:cubicBezTo>
                      <a:pt x="1010" y="348"/>
                      <a:pt x="1052" y="306"/>
                      <a:pt x="1052" y="254"/>
                    </a:cubicBezTo>
                    <a:cubicBezTo>
                      <a:pt x="1052" y="253"/>
                      <a:pt x="1052" y="253"/>
                      <a:pt x="1052" y="252"/>
                    </a:cubicBezTo>
                    <a:cubicBezTo>
                      <a:pt x="1214" y="252"/>
                      <a:pt x="1214" y="252"/>
                      <a:pt x="1214" y="252"/>
                    </a:cubicBezTo>
                    <a:cubicBezTo>
                      <a:pt x="1215" y="252"/>
                      <a:pt x="1216" y="253"/>
                      <a:pt x="1216" y="254"/>
                    </a:cubicBezTo>
                    <a:cubicBezTo>
                      <a:pt x="1216" y="1662"/>
                      <a:pt x="1216" y="1662"/>
                      <a:pt x="1216" y="1662"/>
                    </a:cubicBezTo>
                    <a:cubicBezTo>
                      <a:pt x="1216" y="1663"/>
                      <a:pt x="1215" y="1664"/>
                      <a:pt x="1214" y="1664"/>
                    </a:cubicBezTo>
                    <a:cubicBezTo>
                      <a:pt x="190" y="1664"/>
                      <a:pt x="190" y="1664"/>
                      <a:pt x="190" y="1664"/>
                    </a:cubicBezTo>
                    <a:cubicBezTo>
                      <a:pt x="189" y="1664"/>
                      <a:pt x="188" y="1663"/>
                      <a:pt x="188" y="1662"/>
                    </a:cubicBezTo>
                    <a:cubicBezTo>
                      <a:pt x="188" y="254"/>
                      <a:pt x="188" y="254"/>
                      <a:pt x="188" y="254"/>
                    </a:cubicBezTo>
                    <a:cubicBezTo>
                      <a:pt x="188" y="253"/>
                      <a:pt x="189" y="252"/>
                      <a:pt x="190" y="252"/>
                    </a:cubicBezTo>
                    <a:cubicBezTo>
                      <a:pt x="352" y="252"/>
                      <a:pt x="352" y="252"/>
                      <a:pt x="352" y="252"/>
                    </a:cubicBezTo>
                    <a:cubicBezTo>
                      <a:pt x="352" y="253"/>
                      <a:pt x="352" y="253"/>
                      <a:pt x="352" y="254"/>
                    </a:cubicBezTo>
                    <a:cubicBezTo>
                      <a:pt x="352" y="306"/>
                      <a:pt x="394" y="348"/>
                      <a:pt x="446" y="348"/>
                    </a:cubicBezTo>
                    <a:close/>
                    <a:moveTo>
                      <a:pt x="1344" y="1662"/>
                    </a:moveTo>
                    <a:cubicBezTo>
                      <a:pt x="1344" y="1734"/>
                      <a:pt x="1286" y="1792"/>
                      <a:pt x="1214" y="1792"/>
                    </a:cubicBezTo>
                    <a:cubicBezTo>
                      <a:pt x="190" y="1792"/>
                      <a:pt x="190" y="1792"/>
                      <a:pt x="190" y="1792"/>
                    </a:cubicBezTo>
                    <a:cubicBezTo>
                      <a:pt x="118" y="1792"/>
                      <a:pt x="60" y="1734"/>
                      <a:pt x="60" y="1662"/>
                    </a:cubicBezTo>
                    <a:cubicBezTo>
                      <a:pt x="60" y="254"/>
                      <a:pt x="60" y="254"/>
                      <a:pt x="60" y="254"/>
                    </a:cubicBezTo>
                    <a:cubicBezTo>
                      <a:pt x="60" y="182"/>
                      <a:pt x="118" y="124"/>
                      <a:pt x="190" y="124"/>
                    </a:cubicBezTo>
                    <a:cubicBezTo>
                      <a:pt x="548" y="124"/>
                      <a:pt x="548" y="124"/>
                      <a:pt x="548" y="124"/>
                    </a:cubicBezTo>
                    <a:cubicBezTo>
                      <a:pt x="545" y="135"/>
                      <a:pt x="544" y="146"/>
                      <a:pt x="544" y="158"/>
                    </a:cubicBezTo>
                    <a:cubicBezTo>
                      <a:pt x="544" y="160"/>
                      <a:pt x="544" y="160"/>
                      <a:pt x="544" y="160"/>
                    </a:cubicBezTo>
                    <a:cubicBezTo>
                      <a:pt x="446" y="160"/>
                      <a:pt x="446" y="160"/>
                      <a:pt x="446" y="160"/>
                    </a:cubicBezTo>
                    <a:cubicBezTo>
                      <a:pt x="418" y="160"/>
                      <a:pt x="393" y="172"/>
                      <a:pt x="375" y="192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56" y="192"/>
                      <a:pt x="128" y="220"/>
                      <a:pt x="128" y="254"/>
                    </a:cubicBezTo>
                    <a:cubicBezTo>
                      <a:pt x="128" y="1662"/>
                      <a:pt x="128" y="1662"/>
                      <a:pt x="128" y="1662"/>
                    </a:cubicBezTo>
                    <a:cubicBezTo>
                      <a:pt x="128" y="1696"/>
                      <a:pt x="156" y="1724"/>
                      <a:pt x="190" y="1724"/>
                    </a:cubicBezTo>
                    <a:cubicBezTo>
                      <a:pt x="1214" y="1724"/>
                      <a:pt x="1214" y="1724"/>
                      <a:pt x="1214" y="1724"/>
                    </a:cubicBezTo>
                    <a:cubicBezTo>
                      <a:pt x="1248" y="1724"/>
                      <a:pt x="1276" y="1696"/>
                      <a:pt x="1276" y="1662"/>
                    </a:cubicBezTo>
                    <a:cubicBezTo>
                      <a:pt x="1276" y="254"/>
                      <a:pt x="1276" y="254"/>
                      <a:pt x="1276" y="254"/>
                    </a:cubicBezTo>
                    <a:cubicBezTo>
                      <a:pt x="1276" y="220"/>
                      <a:pt x="1248" y="192"/>
                      <a:pt x="1214" y="192"/>
                    </a:cubicBezTo>
                    <a:cubicBezTo>
                      <a:pt x="1029" y="192"/>
                      <a:pt x="1029" y="192"/>
                      <a:pt x="1029" y="192"/>
                    </a:cubicBezTo>
                    <a:cubicBezTo>
                      <a:pt x="1011" y="172"/>
                      <a:pt x="986" y="160"/>
                      <a:pt x="958" y="160"/>
                    </a:cubicBezTo>
                    <a:cubicBezTo>
                      <a:pt x="860" y="160"/>
                      <a:pt x="860" y="160"/>
                      <a:pt x="860" y="160"/>
                    </a:cubicBezTo>
                    <a:cubicBezTo>
                      <a:pt x="860" y="158"/>
                      <a:pt x="860" y="158"/>
                      <a:pt x="860" y="158"/>
                    </a:cubicBezTo>
                    <a:cubicBezTo>
                      <a:pt x="860" y="146"/>
                      <a:pt x="859" y="135"/>
                      <a:pt x="856" y="124"/>
                    </a:cubicBezTo>
                    <a:cubicBezTo>
                      <a:pt x="1214" y="124"/>
                      <a:pt x="1214" y="124"/>
                      <a:pt x="1214" y="124"/>
                    </a:cubicBezTo>
                    <a:cubicBezTo>
                      <a:pt x="1286" y="124"/>
                      <a:pt x="1344" y="182"/>
                      <a:pt x="1344" y="254"/>
                    </a:cubicBezTo>
                    <a:lnTo>
                      <a:pt x="1344" y="16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116"/>
              <p:cNvSpPr>
                <a:spLocks/>
              </p:cNvSpPr>
              <p:nvPr/>
            </p:nvSpPr>
            <p:spPr bwMode="auto">
              <a:xfrm>
                <a:off x="5992813" y="771525"/>
                <a:ext cx="200025" cy="412750"/>
              </a:xfrm>
              <a:custGeom>
                <a:avLst/>
                <a:gdLst>
                  <a:gd name="T0" fmla="*/ 30 w 60"/>
                  <a:gd name="T1" fmla="*/ 124 h 124"/>
                  <a:gd name="T2" fmla="*/ 60 w 60"/>
                  <a:gd name="T3" fmla="*/ 94 h 124"/>
                  <a:gd name="T4" fmla="*/ 60 w 60"/>
                  <a:gd name="T5" fmla="*/ 30 h 124"/>
                  <a:gd name="T6" fmla="*/ 30 w 60"/>
                  <a:gd name="T7" fmla="*/ 0 h 124"/>
                  <a:gd name="T8" fmla="*/ 0 w 60"/>
                  <a:gd name="T9" fmla="*/ 30 h 124"/>
                  <a:gd name="T10" fmla="*/ 0 w 60"/>
                  <a:gd name="T11" fmla="*/ 94 h 124"/>
                  <a:gd name="T12" fmla="*/ 30 w 60"/>
                  <a:gd name="T13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124">
                    <a:moveTo>
                      <a:pt x="30" y="124"/>
                    </a:moveTo>
                    <a:cubicBezTo>
                      <a:pt x="47" y="124"/>
                      <a:pt x="60" y="111"/>
                      <a:pt x="60" y="94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111"/>
                      <a:pt x="13" y="124"/>
                      <a:pt x="30" y="1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117"/>
              <p:cNvSpPr>
                <a:spLocks/>
              </p:cNvSpPr>
              <p:nvPr/>
            </p:nvSpPr>
            <p:spPr bwMode="auto">
              <a:xfrm>
                <a:off x="5886451" y="2474913"/>
                <a:ext cx="1476375" cy="200025"/>
              </a:xfrm>
              <a:custGeom>
                <a:avLst/>
                <a:gdLst>
                  <a:gd name="T0" fmla="*/ 30 w 444"/>
                  <a:gd name="T1" fmla="*/ 60 h 60"/>
                  <a:gd name="T2" fmla="*/ 414 w 444"/>
                  <a:gd name="T3" fmla="*/ 60 h 60"/>
                  <a:gd name="T4" fmla="*/ 444 w 444"/>
                  <a:gd name="T5" fmla="*/ 30 h 60"/>
                  <a:gd name="T6" fmla="*/ 414 w 444"/>
                  <a:gd name="T7" fmla="*/ 0 h 60"/>
                  <a:gd name="T8" fmla="*/ 30 w 444"/>
                  <a:gd name="T9" fmla="*/ 0 h 60"/>
                  <a:gd name="T10" fmla="*/ 0 w 444"/>
                  <a:gd name="T11" fmla="*/ 30 h 60"/>
                  <a:gd name="T12" fmla="*/ 30 w 444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4" h="60">
                    <a:moveTo>
                      <a:pt x="30" y="60"/>
                    </a:moveTo>
                    <a:cubicBezTo>
                      <a:pt x="414" y="60"/>
                      <a:pt x="414" y="60"/>
                      <a:pt x="414" y="60"/>
                    </a:cubicBezTo>
                    <a:cubicBezTo>
                      <a:pt x="431" y="60"/>
                      <a:pt x="444" y="47"/>
                      <a:pt x="444" y="30"/>
                    </a:cubicBezTo>
                    <a:cubicBezTo>
                      <a:pt x="444" y="13"/>
                      <a:pt x="431" y="0"/>
                      <a:pt x="414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18"/>
              <p:cNvSpPr>
                <a:spLocks/>
              </p:cNvSpPr>
              <p:nvPr/>
            </p:nvSpPr>
            <p:spPr bwMode="auto">
              <a:xfrm>
                <a:off x="4811713" y="2252663"/>
                <a:ext cx="858838" cy="635000"/>
              </a:xfrm>
              <a:custGeom>
                <a:avLst/>
                <a:gdLst>
                  <a:gd name="T0" fmla="*/ 12 w 258"/>
                  <a:gd name="T1" fmla="*/ 76 h 191"/>
                  <a:gd name="T2" fmla="*/ 12 w 258"/>
                  <a:gd name="T3" fmla="*/ 118 h 191"/>
                  <a:gd name="T4" fmla="*/ 76 w 258"/>
                  <a:gd name="T5" fmla="*/ 182 h 191"/>
                  <a:gd name="T6" fmla="*/ 97 w 258"/>
                  <a:gd name="T7" fmla="*/ 191 h 191"/>
                  <a:gd name="T8" fmla="*/ 118 w 258"/>
                  <a:gd name="T9" fmla="*/ 182 h 191"/>
                  <a:gd name="T10" fmla="*/ 246 w 258"/>
                  <a:gd name="T11" fmla="*/ 54 h 191"/>
                  <a:gd name="T12" fmla="*/ 246 w 258"/>
                  <a:gd name="T13" fmla="*/ 12 h 191"/>
                  <a:gd name="T14" fmla="*/ 204 w 258"/>
                  <a:gd name="T15" fmla="*/ 12 h 191"/>
                  <a:gd name="T16" fmla="*/ 97 w 258"/>
                  <a:gd name="T17" fmla="*/ 119 h 191"/>
                  <a:gd name="T18" fmla="*/ 54 w 258"/>
                  <a:gd name="T19" fmla="*/ 76 h 191"/>
                  <a:gd name="T20" fmla="*/ 12 w 258"/>
                  <a:gd name="T21" fmla="*/ 76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8" h="191">
                    <a:moveTo>
                      <a:pt x="12" y="76"/>
                    </a:moveTo>
                    <a:cubicBezTo>
                      <a:pt x="0" y="88"/>
                      <a:pt x="0" y="106"/>
                      <a:pt x="12" y="118"/>
                    </a:cubicBezTo>
                    <a:cubicBezTo>
                      <a:pt x="76" y="182"/>
                      <a:pt x="76" y="182"/>
                      <a:pt x="76" y="182"/>
                    </a:cubicBezTo>
                    <a:cubicBezTo>
                      <a:pt x="82" y="188"/>
                      <a:pt x="89" y="191"/>
                      <a:pt x="97" y="191"/>
                    </a:cubicBezTo>
                    <a:cubicBezTo>
                      <a:pt x="105" y="191"/>
                      <a:pt x="112" y="188"/>
                      <a:pt x="118" y="182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58" y="42"/>
                      <a:pt x="258" y="23"/>
                      <a:pt x="246" y="12"/>
                    </a:cubicBezTo>
                    <a:cubicBezTo>
                      <a:pt x="234" y="0"/>
                      <a:pt x="216" y="0"/>
                      <a:pt x="204" y="12"/>
                    </a:cubicBezTo>
                    <a:cubicBezTo>
                      <a:pt x="97" y="119"/>
                      <a:pt x="97" y="119"/>
                      <a:pt x="97" y="119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42" y="64"/>
                      <a:pt x="24" y="64"/>
                      <a:pt x="12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9"/>
              <p:cNvSpPr>
                <a:spLocks/>
              </p:cNvSpPr>
              <p:nvPr/>
            </p:nvSpPr>
            <p:spPr bwMode="auto">
              <a:xfrm>
                <a:off x="5886451" y="3540125"/>
                <a:ext cx="1476375" cy="200025"/>
              </a:xfrm>
              <a:custGeom>
                <a:avLst/>
                <a:gdLst>
                  <a:gd name="T0" fmla="*/ 30 w 444"/>
                  <a:gd name="T1" fmla="*/ 60 h 60"/>
                  <a:gd name="T2" fmla="*/ 414 w 444"/>
                  <a:gd name="T3" fmla="*/ 60 h 60"/>
                  <a:gd name="T4" fmla="*/ 444 w 444"/>
                  <a:gd name="T5" fmla="*/ 30 h 60"/>
                  <a:gd name="T6" fmla="*/ 414 w 444"/>
                  <a:gd name="T7" fmla="*/ 0 h 60"/>
                  <a:gd name="T8" fmla="*/ 30 w 444"/>
                  <a:gd name="T9" fmla="*/ 0 h 60"/>
                  <a:gd name="T10" fmla="*/ 0 w 444"/>
                  <a:gd name="T11" fmla="*/ 30 h 60"/>
                  <a:gd name="T12" fmla="*/ 30 w 444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4" h="60">
                    <a:moveTo>
                      <a:pt x="30" y="60"/>
                    </a:moveTo>
                    <a:cubicBezTo>
                      <a:pt x="414" y="60"/>
                      <a:pt x="414" y="60"/>
                      <a:pt x="414" y="60"/>
                    </a:cubicBezTo>
                    <a:cubicBezTo>
                      <a:pt x="431" y="60"/>
                      <a:pt x="444" y="47"/>
                      <a:pt x="444" y="30"/>
                    </a:cubicBezTo>
                    <a:cubicBezTo>
                      <a:pt x="444" y="13"/>
                      <a:pt x="431" y="0"/>
                      <a:pt x="414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0"/>
              <p:cNvSpPr>
                <a:spLocks/>
              </p:cNvSpPr>
              <p:nvPr/>
            </p:nvSpPr>
            <p:spPr bwMode="auto">
              <a:xfrm>
                <a:off x="4811713" y="3317875"/>
                <a:ext cx="858838" cy="635000"/>
              </a:xfrm>
              <a:custGeom>
                <a:avLst/>
                <a:gdLst>
                  <a:gd name="T0" fmla="*/ 204 w 258"/>
                  <a:gd name="T1" fmla="*/ 12 h 191"/>
                  <a:gd name="T2" fmla="*/ 97 w 258"/>
                  <a:gd name="T3" fmla="*/ 119 h 191"/>
                  <a:gd name="T4" fmla="*/ 54 w 258"/>
                  <a:gd name="T5" fmla="*/ 76 h 191"/>
                  <a:gd name="T6" fmla="*/ 12 w 258"/>
                  <a:gd name="T7" fmla="*/ 76 h 191"/>
                  <a:gd name="T8" fmla="*/ 12 w 258"/>
                  <a:gd name="T9" fmla="*/ 118 h 191"/>
                  <a:gd name="T10" fmla="*/ 76 w 258"/>
                  <a:gd name="T11" fmla="*/ 182 h 191"/>
                  <a:gd name="T12" fmla="*/ 97 w 258"/>
                  <a:gd name="T13" fmla="*/ 191 h 191"/>
                  <a:gd name="T14" fmla="*/ 118 w 258"/>
                  <a:gd name="T15" fmla="*/ 182 h 191"/>
                  <a:gd name="T16" fmla="*/ 246 w 258"/>
                  <a:gd name="T17" fmla="*/ 54 h 191"/>
                  <a:gd name="T18" fmla="*/ 246 w 258"/>
                  <a:gd name="T19" fmla="*/ 12 h 191"/>
                  <a:gd name="T20" fmla="*/ 204 w 258"/>
                  <a:gd name="T21" fmla="*/ 12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8" h="191">
                    <a:moveTo>
                      <a:pt x="204" y="12"/>
                    </a:moveTo>
                    <a:cubicBezTo>
                      <a:pt x="97" y="119"/>
                      <a:pt x="97" y="119"/>
                      <a:pt x="97" y="119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42" y="64"/>
                      <a:pt x="24" y="64"/>
                      <a:pt x="12" y="76"/>
                    </a:cubicBezTo>
                    <a:cubicBezTo>
                      <a:pt x="0" y="88"/>
                      <a:pt x="0" y="106"/>
                      <a:pt x="12" y="118"/>
                    </a:cubicBezTo>
                    <a:cubicBezTo>
                      <a:pt x="76" y="182"/>
                      <a:pt x="76" y="182"/>
                      <a:pt x="76" y="182"/>
                    </a:cubicBezTo>
                    <a:cubicBezTo>
                      <a:pt x="82" y="188"/>
                      <a:pt x="89" y="191"/>
                      <a:pt x="97" y="191"/>
                    </a:cubicBezTo>
                    <a:cubicBezTo>
                      <a:pt x="105" y="191"/>
                      <a:pt x="112" y="188"/>
                      <a:pt x="118" y="182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58" y="42"/>
                      <a:pt x="258" y="24"/>
                      <a:pt x="246" y="12"/>
                    </a:cubicBezTo>
                    <a:cubicBezTo>
                      <a:pt x="234" y="0"/>
                      <a:pt x="216" y="0"/>
                      <a:pt x="20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21"/>
              <p:cNvSpPr>
                <a:spLocks/>
              </p:cNvSpPr>
              <p:nvPr/>
            </p:nvSpPr>
            <p:spPr bwMode="auto">
              <a:xfrm>
                <a:off x="5886451" y="4605338"/>
                <a:ext cx="1476375" cy="200025"/>
              </a:xfrm>
              <a:custGeom>
                <a:avLst/>
                <a:gdLst>
                  <a:gd name="T0" fmla="*/ 30 w 444"/>
                  <a:gd name="T1" fmla="*/ 60 h 60"/>
                  <a:gd name="T2" fmla="*/ 414 w 444"/>
                  <a:gd name="T3" fmla="*/ 60 h 60"/>
                  <a:gd name="T4" fmla="*/ 444 w 444"/>
                  <a:gd name="T5" fmla="*/ 30 h 60"/>
                  <a:gd name="T6" fmla="*/ 414 w 444"/>
                  <a:gd name="T7" fmla="*/ 0 h 60"/>
                  <a:gd name="T8" fmla="*/ 30 w 444"/>
                  <a:gd name="T9" fmla="*/ 0 h 60"/>
                  <a:gd name="T10" fmla="*/ 0 w 444"/>
                  <a:gd name="T11" fmla="*/ 30 h 60"/>
                  <a:gd name="T12" fmla="*/ 30 w 444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4" h="60">
                    <a:moveTo>
                      <a:pt x="30" y="60"/>
                    </a:moveTo>
                    <a:cubicBezTo>
                      <a:pt x="414" y="60"/>
                      <a:pt x="414" y="60"/>
                      <a:pt x="414" y="60"/>
                    </a:cubicBezTo>
                    <a:cubicBezTo>
                      <a:pt x="431" y="60"/>
                      <a:pt x="444" y="47"/>
                      <a:pt x="444" y="30"/>
                    </a:cubicBezTo>
                    <a:cubicBezTo>
                      <a:pt x="444" y="13"/>
                      <a:pt x="431" y="0"/>
                      <a:pt x="414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122"/>
              <p:cNvSpPr>
                <a:spLocks/>
              </p:cNvSpPr>
              <p:nvPr/>
            </p:nvSpPr>
            <p:spPr bwMode="auto">
              <a:xfrm>
                <a:off x="4811713" y="4383088"/>
                <a:ext cx="858838" cy="635000"/>
              </a:xfrm>
              <a:custGeom>
                <a:avLst/>
                <a:gdLst>
                  <a:gd name="T0" fmla="*/ 204 w 258"/>
                  <a:gd name="T1" fmla="*/ 12 h 191"/>
                  <a:gd name="T2" fmla="*/ 97 w 258"/>
                  <a:gd name="T3" fmla="*/ 119 h 191"/>
                  <a:gd name="T4" fmla="*/ 54 w 258"/>
                  <a:gd name="T5" fmla="*/ 76 h 191"/>
                  <a:gd name="T6" fmla="*/ 12 w 258"/>
                  <a:gd name="T7" fmla="*/ 76 h 191"/>
                  <a:gd name="T8" fmla="*/ 12 w 258"/>
                  <a:gd name="T9" fmla="*/ 118 h 191"/>
                  <a:gd name="T10" fmla="*/ 76 w 258"/>
                  <a:gd name="T11" fmla="*/ 182 h 191"/>
                  <a:gd name="T12" fmla="*/ 97 w 258"/>
                  <a:gd name="T13" fmla="*/ 191 h 191"/>
                  <a:gd name="T14" fmla="*/ 118 w 258"/>
                  <a:gd name="T15" fmla="*/ 182 h 191"/>
                  <a:gd name="T16" fmla="*/ 246 w 258"/>
                  <a:gd name="T17" fmla="*/ 54 h 191"/>
                  <a:gd name="T18" fmla="*/ 246 w 258"/>
                  <a:gd name="T19" fmla="*/ 12 h 191"/>
                  <a:gd name="T20" fmla="*/ 204 w 258"/>
                  <a:gd name="T21" fmla="*/ 12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8" h="191">
                    <a:moveTo>
                      <a:pt x="204" y="12"/>
                    </a:moveTo>
                    <a:cubicBezTo>
                      <a:pt x="97" y="119"/>
                      <a:pt x="97" y="119"/>
                      <a:pt x="97" y="119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42" y="64"/>
                      <a:pt x="24" y="64"/>
                      <a:pt x="12" y="76"/>
                    </a:cubicBezTo>
                    <a:cubicBezTo>
                      <a:pt x="0" y="88"/>
                      <a:pt x="0" y="106"/>
                      <a:pt x="12" y="118"/>
                    </a:cubicBezTo>
                    <a:cubicBezTo>
                      <a:pt x="76" y="182"/>
                      <a:pt x="76" y="182"/>
                      <a:pt x="76" y="182"/>
                    </a:cubicBezTo>
                    <a:cubicBezTo>
                      <a:pt x="82" y="188"/>
                      <a:pt x="89" y="191"/>
                      <a:pt x="97" y="191"/>
                    </a:cubicBezTo>
                    <a:cubicBezTo>
                      <a:pt x="105" y="191"/>
                      <a:pt x="112" y="188"/>
                      <a:pt x="118" y="182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58" y="42"/>
                      <a:pt x="258" y="23"/>
                      <a:pt x="246" y="12"/>
                    </a:cubicBezTo>
                    <a:cubicBezTo>
                      <a:pt x="234" y="0"/>
                      <a:pt x="216" y="0"/>
                      <a:pt x="20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9" name="Oval 28"/>
            <p:cNvSpPr/>
            <p:nvPr/>
          </p:nvSpPr>
          <p:spPr>
            <a:xfrm>
              <a:off x="472434" y="3710721"/>
              <a:ext cx="766688" cy="766688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281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scalable technology means we can offer innovative IT Services solutions for every business size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292622"/>
            <a:ext cx="3240360" cy="25777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3292" y="3939902"/>
            <a:ext cx="5217416" cy="504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1600" b="1" dirty="0">
                <a:solidFill>
                  <a:schemeClr val="bg1"/>
                </a:solidFill>
              </a:rPr>
              <a:t>MDC22 (</a:t>
            </a:r>
            <a:r>
              <a:rPr lang="it-IT" sz="1600" b="1" dirty="0">
                <a:solidFill>
                  <a:schemeClr val="bg1"/>
                </a:solidFill>
              </a:rPr>
              <a:t>data centre in a box</a:t>
            </a:r>
            <a:r>
              <a:rPr lang="en-GB" sz="1600" b="1" dirty="0">
                <a:solidFill>
                  <a:schemeClr val="bg1"/>
                </a:solidFill>
              </a:rPr>
              <a:t>)</a:t>
            </a:r>
          </a:p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chemeClr val="bg1"/>
                </a:solidFill>
              </a:rPr>
              <a:t>The MDC22 (data centre in a box) is an alternative to server rooms and small data centres for medium businesses.  </a:t>
            </a:r>
          </a:p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chemeClr val="bg1"/>
                </a:solidFill>
              </a:rPr>
              <a:t>It is approximately the size of an airplane carry on suitcase.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2798" y="4567134"/>
            <a:ext cx="1656184" cy="536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See appendix for specs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17546" y="3870332"/>
            <a:ext cx="766688" cy="766688"/>
            <a:chOff x="472434" y="3710721"/>
            <a:chExt cx="766688" cy="766688"/>
          </a:xfrm>
        </p:grpSpPr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>
              <a:off x="657689" y="3832684"/>
              <a:ext cx="396178" cy="522762"/>
              <a:chOff x="3757613" y="346077"/>
              <a:chExt cx="4670425" cy="6162679"/>
            </a:xfrm>
            <a:solidFill>
              <a:schemeClr val="bg1"/>
            </a:solidFill>
          </p:grpSpPr>
          <p:sp>
            <p:nvSpPr>
              <p:cNvPr id="27" name="Freeform 115"/>
              <p:cNvSpPr>
                <a:spLocks noEditPoints="1"/>
              </p:cNvSpPr>
              <p:nvPr/>
            </p:nvSpPr>
            <p:spPr bwMode="auto">
              <a:xfrm>
                <a:off x="3757613" y="346077"/>
                <a:ext cx="4670425" cy="6162679"/>
              </a:xfrm>
              <a:custGeom>
                <a:avLst/>
                <a:gdLst>
                  <a:gd name="T0" fmla="*/ 830 w 1404"/>
                  <a:gd name="T1" fmla="*/ 64 h 1852"/>
                  <a:gd name="T2" fmla="*/ 702 w 1404"/>
                  <a:gd name="T3" fmla="*/ 0 h 1852"/>
                  <a:gd name="T4" fmla="*/ 574 w 1404"/>
                  <a:gd name="T5" fmla="*/ 64 h 1852"/>
                  <a:gd name="T6" fmla="*/ 0 w 1404"/>
                  <a:gd name="T7" fmla="*/ 254 h 1852"/>
                  <a:gd name="T8" fmla="*/ 190 w 1404"/>
                  <a:gd name="T9" fmla="*/ 1852 h 1852"/>
                  <a:gd name="T10" fmla="*/ 1404 w 1404"/>
                  <a:gd name="T11" fmla="*/ 1662 h 1852"/>
                  <a:gd name="T12" fmla="*/ 1214 w 1404"/>
                  <a:gd name="T13" fmla="*/ 64 h 1852"/>
                  <a:gd name="T14" fmla="*/ 800 w 1404"/>
                  <a:gd name="T15" fmla="*/ 158 h 1852"/>
                  <a:gd name="T16" fmla="*/ 830 w 1404"/>
                  <a:gd name="T17" fmla="*/ 220 h 1852"/>
                  <a:gd name="T18" fmla="*/ 992 w 1404"/>
                  <a:gd name="T19" fmla="*/ 254 h 1852"/>
                  <a:gd name="T20" fmla="*/ 446 w 1404"/>
                  <a:gd name="T21" fmla="*/ 288 h 1852"/>
                  <a:gd name="T22" fmla="*/ 446 w 1404"/>
                  <a:gd name="T23" fmla="*/ 220 h 1852"/>
                  <a:gd name="T24" fmla="*/ 604 w 1404"/>
                  <a:gd name="T25" fmla="*/ 190 h 1852"/>
                  <a:gd name="T26" fmla="*/ 702 w 1404"/>
                  <a:gd name="T27" fmla="*/ 60 h 1852"/>
                  <a:gd name="T28" fmla="*/ 958 w 1404"/>
                  <a:gd name="T29" fmla="*/ 348 h 1852"/>
                  <a:gd name="T30" fmla="*/ 1052 w 1404"/>
                  <a:gd name="T31" fmla="*/ 252 h 1852"/>
                  <a:gd name="T32" fmla="*/ 1216 w 1404"/>
                  <a:gd name="T33" fmla="*/ 254 h 1852"/>
                  <a:gd name="T34" fmla="*/ 1214 w 1404"/>
                  <a:gd name="T35" fmla="*/ 1664 h 1852"/>
                  <a:gd name="T36" fmla="*/ 188 w 1404"/>
                  <a:gd name="T37" fmla="*/ 1662 h 1852"/>
                  <a:gd name="T38" fmla="*/ 190 w 1404"/>
                  <a:gd name="T39" fmla="*/ 252 h 1852"/>
                  <a:gd name="T40" fmla="*/ 352 w 1404"/>
                  <a:gd name="T41" fmla="*/ 254 h 1852"/>
                  <a:gd name="T42" fmla="*/ 1344 w 1404"/>
                  <a:gd name="T43" fmla="*/ 1662 h 1852"/>
                  <a:gd name="T44" fmla="*/ 190 w 1404"/>
                  <a:gd name="T45" fmla="*/ 1792 h 1852"/>
                  <a:gd name="T46" fmla="*/ 60 w 1404"/>
                  <a:gd name="T47" fmla="*/ 254 h 1852"/>
                  <a:gd name="T48" fmla="*/ 548 w 1404"/>
                  <a:gd name="T49" fmla="*/ 124 h 1852"/>
                  <a:gd name="T50" fmla="*/ 544 w 1404"/>
                  <a:gd name="T51" fmla="*/ 160 h 1852"/>
                  <a:gd name="T52" fmla="*/ 375 w 1404"/>
                  <a:gd name="T53" fmla="*/ 192 h 1852"/>
                  <a:gd name="T54" fmla="*/ 128 w 1404"/>
                  <a:gd name="T55" fmla="*/ 254 h 1852"/>
                  <a:gd name="T56" fmla="*/ 190 w 1404"/>
                  <a:gd name="T57" fmla="*/ 1724 h 1852"/>
                  <a:gd name="T58" fmla="*/ 1276 w 1404"/>
                  <a:gd name="T59" fmla="*/ 1662 h 1852"/>
                  <a:gd name="T60" fmla="*/ 1214 w 1404"/>
                  <a:gd name="T61" fmla="*/ 192 h 1852"/>
                  <a:gd name="T62" fmla="*/ 958 w 1404"/>
                  <a:gd name="T63" fmla="*/ 160 h 1852"/>
                  <a:gd name="T64" fmla="*/ 860 w 1404"/>
                  <a:gd name="T65" fmla="*/ 158 h 1852"/>
                  <a:gd name="T66" fmla="*/ 1214 w 1404"/>
                  <a:gd name="T67" fmla="*/ 124 h 1852"/>
                  <a:gd name="T68" fmla="*/ 1344 w 1404"/>
                  <a:gd name="T69" fmla="*/ 1662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04" h="1852">
                    <a:moveTo>
                      <a:pt x="1214" y="64"/>
                    </a:moveTo>
                    <a:cubicBezTo>
                      <a:pt x="830" y="64"/>
                      <a:pt x="830" y="64"/>
                      <a:pt x="830" y="64"/>
                    </a:cubicBezTo>
                    <a:cubicBezTo>
                      <a:pt x="830" y="64"/>
                      <a:pt x="829" y="64"/>
                      <a:pt x="829" y="64"/>
                    </a:cubicBezTo>
                    <a:cubicBezTo>
                      <a:pt x="800" y="25"/>
                      <a:pt x="754" y="0"/>
                      <a:pt x="702" y="0"/>
                    </a:cubicBezTo>
                    <a:cubicBezTo>
                      <a:pt x="650" y="0"/>
                      <a:pt x="604" y="25"/>
                      <a:pt x="575" y="64"/>
                    </a:cubicBezTo>
                    <a:cubicBezTo>
                      <a:pt x="575" y="64"/>
                      <a:pt x="574" y="64"/>
                      <a:pt x="574" y="64"/>
                    </a:cubicBezTo>
                    <a:cubicBezTo>
                      <a:pt x="190" y="64"/>
                      <a:pt x="190" y="64"/>
                      <a:pt x="190" y="64"/>
                    </a:cubicBezTo>
                    <a:cubicBezTo>
                      <a:pt x="85" y="64"/>
                      <a:pt x="0" y="149"/>
                      <a:pt x="0" y="254"/>
                    </a:cubicBezTo>
                    <a:cubicBezTo>
                      <a:pt x="0" y="1662"/>
                      <a:pt x="0" y="1662"/>
                      <a:pt x="0" y="1662"/>
                    </a:cubicBezTo>
                    <a:cubicBezTo>
                      <a:pt x="0" y="1767"/>
                      <a:pt x="85" y="1852"/>
                      <a:pt x="190" y="1852"/>
                    </a:cubicBezTo>
                    <a:cubicBezTo>
                      <a:pt x="1214" y="1852"/>
                      <a:pt x="1214" y="1852"/>
                      <a:pt x="1214" y="1852"/>
                    </a:cubicBezTo>
                    <a:cubicBezTo>
                      <a:pt x="1319" y="1852"/>
                      <a:pt x="1404" y="1767"/>
                      <a:pt x="1404" y="1662"/>
                    </a:cubicBezTo>
                    <a:cubicBezTo>
                      <a:pt x="1404" y="254"/>
                      <a:pt x="1404" y="254"/>
                      <a:pt x="1404" y="254"/>
                    </a:cubicBezTo>
                    <a:cubicBezTo>
                      <a:pt x="1404" y="149"/>
                      <a:pt x="1319" y="64"/>
                      <a:pt x="1214" y="64"/>
                    </a:cubicBezTo>
                    <a:close/>
                    <a:moveTo>
                      <a:pt x="702" y="60"/>
                    </a:moveTo>
                    <a:cubicBezTo>
                      <a:pt x="756" y="60"/>
                      <a:pt x="800" y="104"/>
                      <a:pt x="800" y="158"/>
                    </a:cubicBezTo>
                    <a:cubicBezTo>
                      <a:pt x="800" y="190"/>
                      <a:pt x="800" y="190"/>
                      <a:pt x="800" y="190"/>
                    </a:cubicBezTo>
                    <a:cubicBezTo>
                      <a:pt x="800" y="207"/>
                      <a:pt x="813" y="220"/>
                      <a:pt x="830" y="220"/>
                    </a:cubicBezTo>
                    <a:cubicBezTo>
                      <a:pt x="958" y="220"/>
                      <a:pt x="958" y="220"/>
                      <a:pt x="958" y="220"/>
                    </a:cubicBezTo>
                    <a:cubicBezTo>
                      <a:pt x="977" y="220"/>
                      <a:pt x="992" y="235"/>
                      <a:pt x="992" y="254"/>
                    </a:cubicBezTo>
                    <a:cubicBezTo>
                      <a:pt x="992" y="273"/>
                      <a:pt x="977" y="288"/>
                      <a:pt x="958" y="288"/>
                    </a:cubicBezTo>
                    <a:cubicBezTo>
                      <a:pt x="446" y="288"/>
                      <a:pt x="446" y="288"/>
                      <a:pt x="446" y="288"/>
                    </a:cubicBezTo>
                    <a:cubicBezTo>
                      <a:pt x="427" y="288"/>
                      <a:pt x="412" y="273"/>
                      <a:pt x="412" y="254"/>
                    </a:cubicBezTo>
                    <a:cubicBezTo>
                      <a:pt x="412" y="235"/>
                      <a:pt x="427" y="220"/>
                      <a:pt x="446" y="220"/>
                    </a:cubicBezTo>
                    <a:cubicBezTo>
                      <a:pt x="574" y="220"/>
                      <a:pt x="574" y="220"/>
                      <a:pt x="574" y="220"/>
                    </a:cubicBezTo>
                    <a:cubicBezTo>
                      <a:pt x="591" y="220"/>
                      <a:pt x="604" y="207"/>
                      <a:pt x="604" y="190"/>
                    </a:cubicBezTo>
                    <a:cubicBezTo>
                      <a:pt x="604" y="158"/>
                      <a:pt x="604" y="158"/>
                      <a:pt x="604" y="158"/>
                    </a:cubicBezTo>
                    <a:cubicBezTo>
                      <a:pt x="604" y="104"/>
                      <a:pt x="648" y="60"/>
                      <a:pt x="702" y="60"/>
                    </a:cubicBezTo>
                    <a:close/>
                    <a:moveTo>
                      <a:pt x="446" y="348"/>
                    </a:moveTo>
                    <a:cubicBezTo>
                      <a:pt x="958" y="348"/>
                      <a:pt x="958" y="348"/>
                      <a:pt x="958" y="348"/>
                    </a:cubicBezTo>
                    <a:cubicBezTo>
                      <a:pt x="1010" y="348"/>
                      <a:pt x="1052" y="306"/>
                      <a:pt x="1052" y="254"/>
                    </a:cubicBezTo>
                    <a:cubicBezTo>
                      <a:pt x="1052" y="253"/>
                      <a:pt x="1052" y="253"/>
                      <a:pt x="1052" y="252"/>
                    </a:cubicBezTo>
                    <a:cubicBezTo>
                      <a:pt x="1214" y="252"/>
                      <a:pt x="1214" y="252"/>
                      <a:pt x="1214" y="252"/>
                    </a:cubicBezTo>
                    <a:cubicBezTo>
                      <a:pt x="1215" y="252"/>
                      <a:pt x="1216" y="253"/>
                      <a:pt x="1216" y="254"/>
                    </a:cubicBezTo>
                    <a:cubicBezTo>
                      <a:pt x="1216" y="1662"/>
                      <a:pt x="1216" y="1662"/>
                      <a:pt x="1216" y="1662"/>
                    </a:cubicBezTo>
                    <a:cubicBezTo>
                      <a:pt x="1216" y="1663"/>
                      <a:pt x="1215" y="1664"/>
                      <a:pt x="1214" y="1664"/>
                    </a:cubicBezTo>
                    <a:cubicBezTo>
                      <a:pt x="190" y="1664"/>
                      <a:pt x="190" y="1664"/>
                      <a:pt x="190" y="1664"/>
                    </a:cubicBezTo>
                    <a:cubicBezTo>
                      <a:pt x="189" y="1664"/>
                      <a:pt x="188" y="1663"/>
                      <a:pt x="188" y="1662"/>
                    </a:cubicBezTo>
                    <a:cubicBezTo>
                      <a:pt x="188" y="254"/>
                      <a:pt x="188" y="254"/>
                      <a:pt x="188" y="254"/>
                    </a:cubicBezTo>
                    <a:cubicBezTo>
                      <a:pt x="188" y="253"/>
                      <a:pt x="189" y="252"/>
                      <a:pt x="190" y="252"/>
                    </a:cubicBezTo>
                    <a:cubicBezTo>
                      <a:pt x="352" y="252"/>
                      <a:pt x="352" y="252"/>
                      <a:pt x="352" y="252"/>
                    </a:cubicBezTo>
                    <a:cubicBezTo>
                      <a:pt x="352" y="253"/>
                      <a:pt x="352" y="253"/>
                      <a:pt x="352" y="254"/>
                    </a:cubicBezTo>
                    <a:cubicBezTo>
                      <a:pt x="352" y="306"/>
                      <a:pt x="394" y="348"/>
                      <a:pt x="446" y="348"/>
                    </a:cubicBezTo>
                    <a:close/>
                    <a:moveTo>
                      <a:pt x="1344" y="1662"/>
                    </a:moveTo>
                    <a:cubicBezTo>
                      <a:pt x="1344" y="1734"/>
                      <a:pt x="1286" y="1792"/>
                      <a:pt x="1214" y="1792"/>
                    </a:cubicBezTo>
                    <a:cubicBezTo>
                      <a:pt x="190" y="1792"/>
                      <a:pt x="190" y="1792"/>
                      <a:pt x="190" y="1792"/>
                    </a:cubicBezTo>
                    <a:cubicBezTo>
                      <a:pt x="118" y="1792"/>
                      <a:pt x="60" y="1734"/>
                      <a:pt x="60" y="1662"/>
                    </a:cubicBezTo>
                    <a:cubicBezTo>
                      <a:pt x="60" y="254"/>
                      <a:pt x="60" y="254"/>
                      <a:pt x="60" y="254"/>
                    </a:cubicBezTo>
                    <a:cubicBezTo>
                      <a:pt x="60" y="182"/>
                      <a:pt x="118" y="124"/>
                      <a:pt x="190" y="124"/>
                    </a:cubicBezTo>
                    <a:cubicBezTo>
                      <a:pt x="548" y="124"/>
                      <a:pt x="548" y="124"/>
                      <a:pt x="548" y="124"/>
                    </a:cubicBezTo>
                    <a:cubicBezTo>
                      <a:pt x="545" y="135"/>
                      <a:pt x="544" y="146"/>
                      <a:pt x="544" y="158"/>
                    </a:cubicBezTo>
                    <a:cubicBezTo>
                      <a:pt x="544" y="160"/>
                      <a:pt x="544" y="160"/>
                      <a:pt x="544" y="160"/>
                    </a:cubicBezTo>
                    <a:cubicBezTo>
                      <a:pt x="446" y="160"/>
                      <a:pt x="446" y="160"/>
                      <a:pt x="446" y="160"/>
                    </a:cubicBezTo>
                    <a:cubicBezTo>
                      <a:pt x="418" y="160"/>
                      <a:pt x="393" y="172"/>
                      <a:pt x="375" y="192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56" y="192"/>
                      <a:pt x="128" y="220"/>
                      <a:pt x="128" y="254"/>
                    </a:cubicBezTo>
                    <a:cubicBezTo>
                      <a:pt x="128" y="1662"/>
                      <a:pt x="128" y="1662"/>
                      <a:pt x="128" y="1662"/>
                    </a:cubicBezTo>
                    <a:cubicBezTo>
                      <a:pt x="128" y="1696"/>
                      <a:pt x="156" y="1724"/>
                      <a:pt x="190" y="1724"/>
                    </a:cubicBezTo>
                    <a:cubicBezTo>
                      <a:pt x="1214" y="1724"/>
                      <a:pt x="1214" y="1724"/>
                      <a:pt x="1214" y="1724"/>
                    </a:cubicBezTo>
                    <a:cubicBezTo>
                      <a:pt x="1248" y="1724"/>
                      <a:pt x="1276" y="1696"/>
                      <a:pt x="1276" y="1662"/>
                    </a:cubicBezTo>
                    <a:cubicBezTo>
                      <a:pt x="1276" y="254"/>
                      <a:pt x="1276" y="254"/>
                      <a:pt x="1276" y="254"/>
                    </a:cubicBezTo>
                    <a:cubicBezTo>
                      <a:pt x="1276" y="220"/>
                      <a:pt x="1248" y="192"/>
                      <a:pt x="1214" y="192"/>
                    </a:cubicBezTo>
                    <a:cubicBezTo>
                      <a:pt x="1029" y="192"/>
                      <a:pt x="1029" y="192"/>
                      <a:pt x="1029" y="192"/>
                    </a:cubicBezTo>
                    <a:cubicBezTo>
                      <a:pt x="1011" y="172"/>
                      <a:pt x="986" y="160"/>
                      <a:pt x="958" y="160"/>
                    </a:cubicBezTo>
                    <a:cubicBezTo>
                      <a:pt x="860" y="160"/>
                      <a:pt x="860" y="160"/>
                      <a:pt x="860" y="160"/>
                    </a:cubicBezTo>
                    <a:cubicBezTo>
                      <a:pt x="860" y="158"/>
                      <a:pt x="860" y="158"/>
                      <a:pt x="860" y="158"/>
                    </a:cubicBezTo>
                    <a:cubicBezTo>
                      <a:pt x="860" y="146"/>
                      <a:pt x="859" y="135"/>
                      <a:pt x="856" y="124"/>
                    </a:cubicBezTo>
                    <a:cubicBezTo>
                      <a:pt x="1214" y="124"/>
                      <a:pt x="1214" y="124"/>
                      <a:pt x="1214" y="124"/>
                    </a:cubicBezTo>
                    <a:cubicBezTo>
                      <a:pt x="1286" y="124"/>
                      <a:pt x="1344" y="182"/>
                      <a:pt x="1344" y="254"/>
                    </a:cubicBezTo>
                    <a:lnTo>
                      <a:pt x="1344" y="16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" name="Freeform 116"/>
              <p:cNvSpPr>
                <a:spLocks/>
              </p:cNvSpPr>
              <p:nvPr/>
            </p:nvSpPr>
            <p:spPr bwMode="auto">
              <a:xfrm>
                <a:off x="5992813" y="771525"/>
                <a:ext cx="200025" cy="412750"/>
              </a:xfrm>
              <a:custGeom>
                <a:avLst/>
                <a:gdLst>
                  <a:gd name="T0" fmla="*/ 30 w 60"/>
                  <a:gd name="T1" fmla="*/ 124 h 124"/>
                  <a:gd name="T2" fmla="*/ 60 w 60"/>
                  <a:gd name="T3" fmla="*/ 94 h 124"/>
                  <a:gd name="T4" fmla="*/ 60 w 60"/>
                  <a:gd name="T5" fmla="*/ 30 h 124"/>
                  <a:gd name="T6" fmla="*/ 30 w 60"/>
                  <a:gd name="T7" fmla="*/ 0 h 124"/>
                  <a:gd name="T8" fmla="*/ 0 w 60"/>
                  <a:gd name="T9" fmla="*/ 30 h 124"/>
                  <a:gd name="T10" fmla="*/ 0 w 60"/>
                  <a:gd name="T11" fmla="*/ 94 h 124"/>
                  <a:gd name="T12" fmla="*/ 30 w 60"/>
                  <a:gd name="T13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124">
                    <a:moveTo>
                      <a:pt x="30" y="124"/>
                    </a:moveTo>
                    <a:cubicBezTo>
                      <a:pt x="47" y="124"/>
                      <a:pt x="60" y="111"/>
                      <a:pt x="60" y="94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111"/>
                      <a:pt x="13" y="124"/>
                      <a:pt x="30" y="1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117"/>
              <p:cNvSpPr>
                <a:spLocks/>
              </p:cNvSpPr>
              <p:nvPr/>
            </p:nvSpPr>
            <p:spPr bwMode="auto">
              <a:xfrm>
                <a:off x="5886451" y="2474913"/>
                <a:ext cx="1476375" cy="200025"/>
              </a:xfrm>
              <a:custGeom>
                <a:avLst/>
                <a:gdLst>
                  <a:gd name="T0" fmla="*/ 30 w 444"/>
                  <a:gd name="T1" fmla="*/ 60 h 60"/>
                  <a:gd name="T2" fmla="*/ 414 w 444"/>
                  <a:gd name="T3" fmla="*/ 60 h 60"/>
                  <a:gd name="T4" fmla="*/ 444 w 444"/>
                  <a:gd name="T5" fmla="*/ 30 h 60"/>
                  <a:gd name="T6" fmla="*/ 414 w 444"/>
                  <a:gd name="T7" fmla="*/ 0 h 60"/>
                  <a:gd name="T8" fmla="*/ 30 w 444"/>
                  <a:gd name="T9" fmla="*/ 0 h 60"/>
                  <a:gd name="T10" fmla="*/ 0 w 444"/>
                  <a:gd name="T11" fmla="*/ 30 h 60"/>
                  <a:gd name="T12" fmla="*/ 30 w 444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4" h="60">
                    <a:moveTo>
                      <a:pt x="30" y="60"/>
                    </a:moveTo>
                    <a:cubicBezTo>
                      <a:pt x="414" y="60"/>
                      <a:pt x="414" y="60"/>
                      <a:pt x="414" y="60"/>
                    </a:cubicBezTo>
                    <a:cubicBezTo>
                      <a:pt x="431" y="60"/>
                      <a:pt x="444" y="47"/>
                      <a:pt x="444" y="30"/>
                    </a:cubicBezTo>
                    <a:cubicBezTo>
                      <a:pt x="444" y="13"/>
                      <a:pt x="431" y="0"/>
                      <a:pt x="414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118"/>
              <p:cNvSpPr>
                <a:spLocks/>
              </p:cNvSpPr>
              <p:nvPr/>
            </p:nvSpPr>
            <p:spPr bwMode="auto">
              <a:xfrm>
                <a:off x="4811713" y="2252663"/>
                <a:ext cx="858838" cy="635000"/>
              </a:xfrm>
              <a:custGeom>
                <a:avLst/>
                <a:gdLst>
                  <a:gd name="T0" fmla="*/ 12 w 258"/>
                  <a:gd name="T1" fmla="*/ 76 h 191"/>
                  <a:gd name="T2" fmla="*/ 12 w 258"/>
                  <a:gd name="T3" fmla="*/ 118 h 191"/>
                  <a:gd name="T4" fmla="*/ 76 w 258"/>
                  <a:gd name="T5" fmla="*/ 182 h 191"/>
                  <a:gd name="T6" fmla="*/ 97 w 258"/>
                  <a:gd name="T7" fmla="*/ 191 h 191"/>
                  <a:gd name="T8" fmla="*/ 118 w 258"/>
                  <a:gd name="T9" fmla="*/ 182 h 191"/>
                  <a:gd name="T10" fmla="*/ 246 w 258"/>
                  <a:gd name="T11" fmla="*/ 54 h 191"/>
                  <a:gd name="T12" fmla="*/ 246 w 258"/>
                  <a:gd name="T13" fmla="*/ 12 h 191"/>
                  <a:gd name="T14" fmla="*/ 204 w 258"/>
                  <a:gd name="T15" fmla="*/ 12 h 191"/>
                  <a:gd name="T16" fmla="*/ 97 w 258"/>
                  <a:gd name="T17" fmla="*/ 119 h 191"/>
                  <a:gd name="T18" fmla="*/ 54 w 258"/>
                  <a:gd name="T19" fmla="*/ 76 h 191"/>
                  <a:gd name="T20" fmla="*/ 12 w 258"/>
                  <a:gd name="T21" fmla="*/ 76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8" h="191">
                    <a:moveTo>
                      <a:pt x="12" y="76"/>
                    </a:moveTo>
                    <a:cubicBezTo>
                      <a:pt x="0" y="88"/>
                      <a:pt x="0" y="106"/>
                      <a:pt x="12" y="118"/>
                    </a:cubicBezTo>
                    <a:cubicBezTo>
                      <a:pt x="76" y="182"/>
                      <a:pt x="76" y="182"/>
                      <a:pt x="76" y="182"/>
                    </a:cubicBezTo>
                    <a:cubicBezTo>
                      <a:pt x="82" y="188"/>
                      <a:pt x="89" y="191"/>
                      <a:pt x="97" y="191"/>
                    </a:cubicBezTo>
                    <a:cubicBezTo>
                      <a:pt x="105" y="191"/>
                      <a:pt x="112" y="188"/>
                      <a:pt x="118" y="182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58" y="42"/>
                      <a:pt x="258" y="23"/>
                      <a:pt x="246" y="12"/>
                    </a:cubicBezTo>
                    <a:cubicBezTo>
                      <a:pt x="234" y="0"/>
                      <a:pt x="216" y="0"/>
                      <a:pt x="204" y="12"/>
                    </a:cubicBezTo>
                    <a:cubicBezTo>
                      <a:pt x="97" y="119"/>
                      <a:pt x="97" y="119"/>
                      <a:pt x="97" y="119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42" y="64"/>
                      <a:pt x="24" y="64"/>
                      <a:pt x="12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119"/>
              <p:cNvSpPr>
                <a:spLocks/>
              </p:cNvSpPr>
              <p:nvPr/>
            </p:nvSpPr>
            <p:spPr bwMode="auto">
              <a:xfrm>
                <a:off x="5886451" y="3540125"/>
                <a:ext cx="1476375" cy="200025"/>
              </a:xfrm>
              <a:custGeom>
                <a:avLst/>
                <a:gdLst>
                  <a:gd name="T0" fmla="*/ 30 w 444"/>
                  <a:gd name="T1" fmla="*/ 60 h 60"/>
                  <a:gd name="T2" fmla="*/ 414 w 444"/>
                  <a:gd name="T3" fmla="*/ 60 h 60"/>
                  <a:gd name="T4" fmla="*/ 444 w 444"/>
                  <a:gd name="T5" fmla="*/ 30 h 60"/>
                  <a:gd name="T6" fmla="*/ 414 w 444"/>
                  <a:gd name="T7" fmla="*/ 0 h 60"/>
                  <a:gd name="T8" fmla="*/ 30 w 444"/>
                  <a:gd name="T9" fmla="*/ 0 h 60"/>
                  <a:gd name="T10" fmla="*/ 0 w 444"/>
                  <a:gd name="T11" fmla="*/ 30 h 60"/>
                  <a:gd name="T12" fmla="*/ 30 w 444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4" h="60">
                    <a:moveTo>
                      <a:pt x="30" y="60"/>
                    </a:moveTo>
                    <a:cubicBezTo>
                      <a:pt x="414" y="60"/>
                      <a:pt x="414" y="60"/>
                      <a:pt x="414" y="60"/>
                    </a:cubicBezTo>
                    <a:cubicBezTo>
                      <a:pt x="431" y="60"/>
                      <a:pt x="444" y="47"/>
                      <a:pt x="444" y="30"/>
                    </a:cubicBezTo>
                    <a:cubicBezTo>
                      <a:pt x="444" y="13"/>
                      <a:pt x="431" y="0"/>
                      <a:pt x="414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120"/>
              <p:cNvSpPr>
                <a:spLocks/>
              </p:cNvSpPr>
              <p:nvPr/>
            </p:nvSpPr>
            <p:spPr bwMode="auto">
              <a:xfrm>
                <a:off x="4811713" y="3317875"/>
                <a:ext cx="858838" cy="635000"/>
              </a:xfrm>
              <a:custGeom>
                <a:avLst/>
                <a:gdLst>
                  <a:gd name="T0" fmla="*/ 204 w 258"/>
                  <a:gd name="T1" fmla="*/ 12 h 191"/>
                  <a:gd name="T2" fmla="*/ 97 w 258"/>
                  <a:gd name="T3" fmla="*/ 119 h 191"/>
                  <a:gd name="T4" fmla="*/ 54 w 258"/>
                  <a:gd name="T5" fmla="*/ 76 h 191"/>
                  <a:gd name="T6" fmla="*/ 12 w 258"/>
                  <a:gd name="T7" fmla="*/ 76 h 191"/>
                  <a:gd name="T8" fmla="*/ 12 w 258"/>
                  <a:gd name="T9" fmla="*/ 118 h 191"/>
                  <a:gd name="T10" fmla="*/ 76 w 258"/>
                  <a:gd name="T11" fmla="*/ 182 h 191"/>
                  <a:gd name="T12" fmla="*/ 97 w 258"/>
                  <a:gd name="T13" fmla="*/ 191 h 191"/>
                  <a:gd name="T14" fmla="*/ 118 w 258"/>
                  <a:gd name="T15" fmla="*/ 182 h 191"/>
                  <a:gd name="T16" fmla="*/ 246 w 258"/>
                  <a:gd name="T17" fmla="*/ 54 h 191"/>
                  <a:gd name="T18" fmla="*/ 246 w 258"/>
                  <a:gd name="T19" fmla="*/ 12 h 191"/>
                  <a:gd name="T20" fmla="*/ 204 w 258"/>
                  <a:gd name="T21" fmla="*/ 12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8" h="191">
                    <a:moveTo>
                      <a:pt x="204" y="12"/>
                    </a:moveTo>
                    <a:cubicBezTo>
                      <a:pt x="97" y="119"/>
                      <a:pt x="97" y="119"/>
                      <a:pt x="97" y="119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42" y="64"/>
                      <a:pt x="24" y="64"/>
                      <a:pt x="12" y="76"/>
                    </a:cubicBezTo>
                    <a:cubicBezTo>
                      <a:pt x="0" y="88"/>
                      <a:pt x="0" y="106"/>
                      <a:pt x="12" y="118"/>
                    </a:cubicBezTo>
                    <a:cubicBezTo>
                      <a:pt x="76" y="182"/>
                      <a:pt x="76" y="182"/>
                      <a:pt x="76" y="182"/>
                    </a:cubicBezTo>
                    <a:cubicBezTo>
                      <a:pt x="82" y="188"/>
                      <a:pt x="89" y="191"/>
                      <a:pt x="97" y="191"/>
                    </a:cubicBezTo>
                    <a:cubicBezTo>
                      <a:pt x="105" y="191"/>
                      <a:pt x="112" y="188"/>
                      <a:pt x="118" y="182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58" y="42"/>
                      <a:pt x="258" y="24"/>
                      <a:pt x="246" y="12"/>
                    </a:cubicBezTo>
                    <a:cubicBezTo>
                      <a:pt x="234" y="0"/>
                      <a:pt x="216" y="0"/>
                      <a:pt x="20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21"/>
              <p:cNvSpPr>
                <a:spLocks/>
              </p:cNvSpPr>
              <p:nvPr/>
            </p:nvSpPr>
            <p:spPr bwMode="auto">
              <a:xfrm>
                <a:off x="5886451" y="4605338"/>
                <a:ext cx="1476375" cy="200025"/>
              </a:xfrm>
              <a:custGeom>
                <a:avLst/>
                <a:gdLst>
                  <a:gd name="T0" fmla="*/ 30 w 444"/>
                  <a:gd name="T1" fmla="*/ 60 h 60"/>
                  <a:gd name="T2" fmla="*/ 414 w 444"/>
                  <a:gd name="T3" fmla="*/ 60 h 60"/>
                  <a:gd name="T4" fmla="*/ 444 w 444"/>
                  <a:gd name="T5" fmla="*/ 30 h 60"/>
                  <a:gd name="T6" fmla="*/ 414 w 444"/>
                  <a:gd name="T7" fmla="*/ 0 h 60"/>
                  <a:gd name="T8" fmla="*/ 30 w 444"/>
                  <a:gd name="T9" fmla="*/ 0 h 60"/>
                  <a:gd name="T10" fmla="*/ 0 w 444"/>
                  <a:gd name="T11" fmla="*/ 30 h 60"/>
                  <a:gd name="T12" fmla="*/ 30 w 444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4" h="60">
                    <a:moveTo>
                      <a:pt x="30" y="60"/>
                    </a:moveTo>
                    <a:cubicBezTo>
                      <a:pt x="414" y="60"/>
                      <a:pt x="414" y="60"/>
                      <a:pt x="414" y="60"/>
                    </a:cubicBezTo>
                    <a:cubicBezTo>
                      <a:pt x="431" y="60"/>
                      <a:pt x="444" y="47"/>
                      <a:pt x="444" y="30"/>
                    </a:cubicBezTo>
                    <a:cubicBezTo>
                      <a:pt x="444" y="13"/>
                      <a:pt x="431" y="0"/>
                      <a:pt x="414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22"/>
              <p:cNvSpPr>
                <a:spLocks/>
              </p:cNvSpPr>
              <p:nvPr/>
            </p:nvSpPr>
            <p:spPr bwMode="auto">
              <a:xfrm>
                <a:off x="4811713" y="4383088"/>
                <a:ext cx="858838" cy="635000"/>
              </a:xfrm>
              <a:custGeom>
                <a:avLst/>
                <a:gdLst>
                  <a:gd name="T0" fmla="*/ 204 w 258"/>
                  <a:gd name="T1" fmla="*/ 12 h 191"/>
                  <a:gd name="T2" fmla="*/ 97 w 258"/>
                  <a:gd name="T3" fmla="*/ 119 h 191"/>
                  <a:gd name="T4" fmla="*/ 54 w 258"/>
                  <a:gd name="T5" fmla="*/ 76 h 191"/>
                  <a:gd name="T6" fmla="*/ 12 w 258"/>
                  <a:gd name="T7" fmla="*/ 76 h 191"/>
                  <a:gd name="T8" fmla="*/ 12 w 258"/>
                  <a:gd name="T9" fmla="*/ 118 h 191"/>
                  <a:gd name="T10" fmla="*/ 76 w 258"/>
                  <a:gd name="T11" fmla="*/ 182 h 191"/>
                  <a:gd name="T12" fmla="*/ 97 w 258"/>
                  <a:gd name="T13" fmla="*/ 191 h 191"/>
                  <a:gd name="T14" fmla="*/ 118 w 258"/>
                  <a:gd name="T15" fmla="*/ 182 h 191"/>
                  <a:gd name="T16" fmla="*/ 246 w 258"/>
                  <a:gd name="T17" fmla="*/ 54 h 191"/>
                  <a:gd name="T18" fmla="*/ 246 w 258"/>
                  <a:gd name="T19" fmla="*/ 12 h 191"/>
                  <a:gd name="T20" fmla="*/ 204 w 258"/>
                  <a:gd name="T21" fmla="*/ 12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8" h="191">
                    <a:moveTo>
                      <a:pt x="204" y="12"/>
                    </a:moveTo>
                    <a:cubicBezTo>
                      <a:pt x="97" y="119"/>
                      <a:pt x="97" y="119"/>
                      <a:pt x="97" y="119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42" y="64"/>
                      <a:pt x="24" y="64"/>
                      <a:pt x="12" y="76"/>
                    </a:cubicBezTo>
                    <a:cubicBezTo>
                      <a:pt x="0" y="88"/>
                      <a:pt x="0" y="106"/>
                      <a:pt x="12" y="118"/>
                    </a:cubicBezTo>
                    <a:cubicBezTo>
                      <a:pt x="76" y="182"/>
                      <a:pt x="76" y="182"/>
                      <a:pt x="76" y="182"/>
                    </a:cubicBezTo>
                    <a:cubicBezTo>
                      <a:pt x="82" y="188"/>
                      <a:pt x="89" y="191"/>
                      <a:pt x="97" y="191"/>
                    </a:cubicBezTo>
                    <a:cubicBezTo>
                      <a:pt x="105" y="191"/>
                      <a:pt x="112" y="188"/>
                      <a:pt x="118" y="182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58" y="42"/>
                      <a:pt x="258" y="23"/>
                      <a:pt x="246" y="12"/>
                    </a:cubicBezTo>
                    <a:cubicBezTo>
                      <a:pt x="234" y="0"/>
                      <a:pt x="216" y="0"/>
                      <a:pt x="20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472434" y="3710721"/>
              <a:ext cx="766688" cy="766688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6488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scalable technology means we can offer innovative IT Services solutions for every business size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437" y="1272557"/>
            <a:ext cx="3145127" cy="25591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3292" y="3939902"/>
            <a:ext cx="5217416" cy="504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1600" b="1" dirty="0">
                <a:solidFill>
                  <a:schemeClr val="bg1"/>
                </a:solidFill>
              </a:rPr>
              <a:t>SR90</a:t>
            </a:r>
          </a:p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chemeClr val="bg1"/>
                </a:solidFill>
              </a:rPr>
              <a:t>The SR90 is a direct replacement for large scale / enterprise data centres and fits in a standard 2U rack with up to 90 servers on board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2798" y="4567134"/>
            <a:ext cx="1656184" cy="536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See appendix for specs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17546" y="3870332"/>
            <a:ext cx="766688" cy="766688"/>
            <a:chOff x="472434" y="3710721"/>
            <a:chExt cx="766688" cy="766688"/>
          </a:xfrm>
        </p:grpSpPr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>
              <a:off x="657689" y="3832684"/>
              <a:ext cx="396178" cy="522762"/>
              <a:chOff x="3757613" y="346077"/>
              <a:chExt cx="4670425" cy="6162679"/>
            </a:xfrm>
            <a:solidFill>
              <a:schemeClr val="bg1"/>
            </a:solidFill>
          </p:grpSpPr>
          <p:sp>
            <p:nvSpPr>
              <p:cNvPr id="27" name="Freeform 115"/>
              <p:cNvSpPr>
                <a:spLocks noEditPoints="1"/>
              </p:cNvSpPr>
              <p:nvPr/>
            </p:nvSpPr>
            <p:spPr bwMode="auto">
              <a:xfrm>
                <a:off x="3757613" y="346077"/>
                <a:ext cx="4670425" cy="6162679"/>
              </a:xfrm>
              <a:custGeom>
                <a:avLst/>
                <a:gdLst>
                  <a:gd name="T0" fmla="*/ 830 w 1404"/>
                  <a:gd name="T1" fmla="*/ 64 h 1852"/>
                  <a:gd name="T2" fmla="*/ 702 w 1404"/>
                  <a:gd name="T3" fmla="*/ 0 h 1852"/>
                  <a:gd name="T4" fmla="*/ 574 w 1404"/>
                  <a:gd name="T5" fmla="*/ 64 h 1852"/>
                  <a:gd name="T6" fmla="*/ 0 w 1404"/>
                  <a:gd name="T7" fmla="*/ 254 h 1852"/>
                  <a:gd name="T8" fmla="*/ 190 w 1404"/>
                  <a:gd name="T9" fmla="*/ 1852 h 1852"/>
                  <a:gd name="T10" fmla="*/ 1404 w 1404"/>
                  <a:gd name="T11" fmla="*/ 1662 h 1852"/>
                  <a:gd name="T12" fmla="*/ 1214 w 1404"/>
                  <a:gd name="T13" fmla="*/ 64 h 1852"/>
                  <a:gd name="T14" fmla="*/ 800 w 1404"/>
                  <a:gd name="T15" fmla="*/ 158 h 1852"/>
                  <a:gd name="T16" fmla="*/ 830 w 1404"/>
                  <a:gd name="T17" fmla="*/ 220 h 1852"/>
                  <a:gd name="T18" fmla="*/ 992 w 1404"/>
                  <a:gd name="T19" fmla="*/ 254 h 1852"/>
                  <a:gd name="T20" fmla="*/ 446 w 1404"/>
                  <a:gd name="T21" fmla="*/ 288 h 1852"/>
                  <a:gd name="T22" fmla="*/ 446 w 1404"/>
                  <a:gd name="T23" fmla="*/ 220 h 1852"/>
                  <a:gd name="T24" fmla="*/ 604 w 1404"/>
                  <a:gd name="T25" fmla="*/ 190 h 1852"/>
                  <a:gd name="T26" fmla="*/ 702 w 1404"/>
                  <a:gd name="T27" fmla="*/ 60 h 1852"/>
                  <a:gd name="T28" fmla="*/ 958 w 1404"/>
                  <a:gd name="T29" fmla="*/ 348 h 1852"/>
                  <a:gd name="T30" fmla="*/ 1052 w 1404"/>
                  <a:gd name="T31" fmla="*/ 252 h 1852"/>
                  <a:gd name="T32" fmla="*/ 1216 w 1404"/>
                  <a:gd name="T33" fmla="*/ 254 h 1852"/>
                  <a:gd name="T34" fmla="*/ 1214 w 1404"/>
                  <a:gd name="T35" fmla="*/ 1664 h 1852"/>
                  <a:gd name="T36" fmla="*/ 188 w 1404"/>
                  <a:gd name="T37" fmla="*/ 1662 h 1852"/>
                  <a:gd name="T38" fmla="*/ 190 w 1404"/>
                  <a:gd name="T39" fmla="*/ 252 h 1852"/>
                  <a:gd name="T40" fmla="*/ 352 w 1404"/>
                  <a:gd name="T41" fmla="*/ 254 h 1852"/>
                  <a:gd name="T42" fmla="*/ 1344 w 1404"/>
                  <a:gd name="T43" fmla="*/ 1662 h 1852"/>
                  <a:gd name="T44" fmla="*/ 190 w 1404"/>
                  <a:gd name="T45" fmla="*/ 1792 h 1852"/>
                  <a:gd name="T46" fmla="*/ 60 w 1404"/>
                  <a:gd name="T47" fmla="*/ 254 h 1852"/>
                  <a:gd name="T48" fmla="*/ 548 w 1404"/>
                  <a:gd name="T49" fmla="*/ 124 h 1852"/>
                  <a:gd name="T50" fmla="*/ 544 w 1404"/>
                  <a:gd name="T51" fmla="*/ 160 h 1852"/>
                  <a:gd name="T52" fmla="*/ 375 w 1404"/>
                  <a:gd name="T53" fmla="*/ 192 h 1852"/>
                  <a:gd name="T54" fmla="*/ 128 w 1404"/>
                  <a:gd name="T55" fmla="*/ 254 h 1852"/>
                  <a:gd name="T56" fmla="*/ 190 w 1404"/>
                  <a:gd name="T57" fmla="*/ 1724 h 1852"/>
                  <a:gd name="T58" fmla="*/ 1276 w 1404"/>
                  <a:gd name="T59" fmla="*/ 1662 h 1852"/>
                  <a:gd name="T60" fmla="*/ 1214 w 1404"/>
                  <a:gd name="T61" fmla="*/ 192 h 1852"/>
                  <a:gd name="T62" fmla="*/ 958 w 1404"/>
                  <a:gd name="T63" fmla="*/ 160 h 1852"/>
                  <a:gd name="T64" fmla="*/ 860 w 1404"/>
                  <a:gd name="T65" fmla="*/ 158 h 1852"/>
                  <a:gd name="T66" fmla="*/ 1214 w 1404"/>
                  <a:gd name="T67" fmla="*/ 124 h 1852"/>
                  <a:gd name="T68" fmla="*/ 1344 w 1404"/>
                  <a:gd name="T69" fmla="*/ 1662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04" h="1852">
                    <a:moveTo>
                      <a:pt x="1214" y="64"/>
                    </a:moveTo>
                    <a:cubicBezTo>
                      <a:pt x="830" y="64"/>
                      <a:pt x="830" y="64"/>
                      <a:pt x="830" y="64"/>
                    </a:cubicBezTo>
                    <a:cubicBezTo>
                      <a:pt x="830" y="64"/>
                      <a:pt x="829" y="64"/>
                      <a:pt x="829" y="64"/>
                    </a:cubicBezTo>
                    <a:cubicBezTo>
                      <a:pt x="800" y="25"/>
                      <a:pt x="754" y="0"/>
                      <a:pt x="702" y="0"/>
                    </a:cubicBezTo>
                    <a:cubicBezTo>
                      <a:pt x="650" y="0"/>
                      <a:pt x="604" y="25"/>
                      <a:pt x="575" y="64"/>
                    </a:cubicBezTo>
                    <a:cubicBezTo>
                      <a:pt x="575" y="64"/>
                      <a:pt x="574" y="64"/>
                      <a:pt x="574" y="64"/>
                    </a:cubicBezTo>
                    <a:cubicBezTo>
                      <a:pt x="190" y="64"/>
                      <a:pt x="190" y="64"/>
                      <a:pt x="190" y="64"/>
                    </a:cubicBezTo>
                    <a:cubicBezTo>
                      <a:pt x="85" y="64"/>
                      <a:pt x="0" y="149"/>
                      <a:pt x="0" y="254"/>
                    </a:cubicBezTo>
                    <a:cubicBezTo>
                      <a:pt x="0" y="1662"/>
                      <a:pt x="0" y="1662"/>
                      <a:pt x="0" y="1662"/>
                    </a:cubicBezTo>
                    <a:cubicBezTo>
                      <a:pt x="0" y="1767"/>
                      <a:pt x="85" y="1852"/>
                      <a:pt x="190" y="1852"/>
                    </a:cubicBezTo>
                    <a:cubicBezTo>
                      <a:pt x="1214" y="1852"/>
                      <a:pt x="1214" y="1852"/>
                      <a:pt x="1214" y="1852"/>
                    </a:cubicBezTo>
                    <a:cubicBezTo>
                      <a:pt x="1319" y="1852"/>
                      <a:pt x="1404" y="1767"/>
                      <a:pt x="1404" y="1662"/>
                    </a:cubicBezTo>
                    <a:cubicBezTo>
                      <a:pt x="1404" y="254"/>
                      <a:pt x="1404" y="254"/>
                      <a:pt x="1404" y="254"/>
                    </a:cubicBezTo>
                    <a:cubicBezTo>
                      <a:pt x="1404" y="149"/>
                      <a:pt x="1319" y="64"/>
                      <a:pt x="1214" y="64"/>
                    </a:cubicBezTo>
                    <a:close/>
                    <a:moveTo>
                      <a:pt x="702" y="60"/>
                    </a:moveTo>
                    <a:cubicBezTo>
                      <a:pt x="756" y="60"/>
                      <a:pt x="800" y="104"/>
                      <a:pt x="800" y="158"/>
                    </a:cubicBezTo>
                    <a:cubicBezTo>
                      <a:pt x="800" y="190"/>
                      <a:pt x="800" y="190"/>
                      <a:pt x="800" y="190"/>
                    </a:cubicBezTo>
                    <a:cubicBezTo>
                      <a:pt x="800" y="207"/>
                      <a:pt x="813" y="220"/>
                      <a:pt x="830" y="220"/>
                    </a:cubicBezTo>
                    <a:cubicBezTo>
                      <a:pt x="958" y="220"/>
                      <a:pt x="958" y="220"/>
                      <a:pt x="958" y="220"/>
                    </a:cubicBezTo>
                    <a:cubicBezTo>
                      <a:pt x="977" y="220"/>
                      <a:pt x="992" y="235"/>
                      <a:pt x="992" y="254"/>
                    </a:cubicBezTo>
                    <a:cubicBezTo>
                      <a:pt x="992" y="273"/>
                      <a:pt x="977" y="288"/>
                      <a:pt x="958" y="288"/>
                    </a:cubicBezTo>
                    <a:cubicBezTo>
                      <a:pt x="446" y="288"/>
                      <a:pt x="446" y="288"/>
                      <a:pt x="446" y="288"/>
                    </a:cubicBezTo>
                    <a:cubicBezTo>
                      <a:pt x="427" y="288"/>
                      <a:pt x="412" y="273"/>
                      <a:pt x="412" y="254"/>
                    </a:cubicBezTo>
                    <a:cubicBezTo>
                      <a:pt x="412" y="235"/>
                      <a:pt x="427" y="220"/>
                      <a:pt x="446" y="220"/>
                    </a:cubicBezTo>
                    <a:cubicBezTo>
                      <a:pt x="574" y="220"/>
                      <a:pt x="574" y="220"/>
                      <a:pt x="574" y="220"/>
                    </a:cubicBezTo>
                    <a:cubicBezTo>
                      <a:pt x="591" y="220"/>
                      <a:pt x="604" y="207"/>
                      <a:pt x="604" y="190"/>
                    </a:cubicBezTo>
                    <a:cubicBezTo>
                      <a:pt x="604" y="158"/>
                      <a:pt x="604" y="158"/>
                      <a:pt x="604" y="158"/>
                    </a:cubicBezTo>
                    <a:cubicBezTo>
                      <a:pt x="604" y="104"/>
                      <a:pt x="648" y="60"/>
                      <a:pt x="702" y="60"/>
                    </a:cubicBezTo>
                    <a:close/>
                    <a:moveTo>
                      <a:pt x="446" y="348"/>
                    </a:moveTo>
                    <a:cubicBezTo>
                      <a:pt x="958" y="348"/>
                      <a:pt x="958" y="348"/>
                      <a:pt x="958" y="348"/>
                    </a:cubicBezTo>
                    <a:cubicBezTo>
                      <a:pt x="1010" y="348"/>
                      <a:pt x="1052" y="306"/>
                      <a:pt x="1052" y="254"/>
                    </a:cubicBezTo>
                    <a:cubicBezTo>
                      <a:pt x="1052" y="253"/>
                      <a:pt x="1052" y="253"/>
                      <a:pt x="1052" y="252"/>
                    </a:cubicBezTo>
                    <a:cubicBezTo>
                      <a:pt x="1214" y="252"/>
                      <a:pt x="1214" y="252"/>
                      <a:pt x="1214" y="252"/>
                    </a:cubicBezTo>
                    <a:cubicBezTo>
                      <a:pt x="1215" y="252"/>
                      <a:pt x="1216" y="253"/>
                      <a:pt x="1216" y="254"/>
                    </a:cubicBezTo>
                    <a:cubicBezTo>
                      <a:pt x="1216" y="1662"/>
                      <a:pt x="1216" y="1662"/>
                      <a:pt x="1216" y="1662"/>
                    </a:cubicBezTo>
                    <a:cubicBezTo>
                      <a:pt x="1216" y="1663"/>
                      <a:pt x="1215" y="1664"/>
                      <a:pt x="1214" y="1664"/>
                    </a:cubicBezTo>
                    <a:cubicBezTo>
                      <a:pt x="190" y="1664"/>
                      <a:pt x="190" y="1664"/>
                      <a:pt x="190" y="1664"/>
                    </a:cubicBezTo>
                    <a:cubicBezTo>
                      <a:pt x="189" y="1664"/>
                      <a:pt x="188" y="1663"/>
                      <a:pt x="188" y="1662"/>
                    </a:cubicBezTo>
                    <a:cubicBezTo>
                      <a:pt x="188" y="254"/>
                      <a:pt x="188" y="254"/>
                      <a:pt x="188" y="254"/>
                    </a:cubicBezTo>
                    <a:cubicBezTo>
                      <a:pt x="188" y="253"/>
                      <a:pt x="189" y="252"/>
                      <a:pt x="190" y="252"/>
                    </a:cubicBezTo>
                    <a:cubicBezTo>
                      <a:pt x="352" y="252"/>
                      <a:pt x="352" y="252"/>
                      <a:pt x="352" y="252"/>
                    </a:cubicBezTo>
                    <a:cubicBezTo>
                      <a:pt x="352" y="253"/>
                      <a:pt x="352" y="253"/>
                      <a:pt x="352" y="254"/>
                    </a:cubicBezTo>
                    <a:cubicBezTo>
                      <a:pt x="352" y="306"/>
                      <a:pt x="394" y="348"/>
                      <a:pt x="446" y="348"/>
                    </a:cubicBezTo>
                    <a:close/>
                    <a:moveTo>
                      <a:pt x="1344" y="1662"/>
                    </a:moveTo>
                    <a:cubicBezTo>
                      <a:pt x="1344" y="1734"/>
                      <a:pt x="1286" y="1792"/>
                      <a:pt x="1214" y="1792"/>
                    </a:cubicBezTo>
                    <a:cubicBezTo>
                      <a:pt x="190" y="1792"/>
                      <a:pt x="190" y="1792"/>
                      <a:pt x="190" y="1792"/>
                    </a:cubicBezTo>
                    <a:cubicBezTo>
                      <a:pt x="118" y="1792"/>
                      <a:pt x="60" y="1734"/>
                      <a:pt x="60" y="1662"/>
                    </a:cubicBezTo>
                    <a:cubicBezTo>
                      <a:pt x="60" y="254"/>
                      <a:pt x="60" y="254"/>
                      <a:pt x="60" y="254"/>
                    </a:cubicBezTo>
                    <a:cubicBezTo>
                      <a:pt x="60" y="182"/>
                      <a:pt x="118" y="124"/>
                      <a:pt x="190" y="124"/>
                    </a:cubicBezTo>
                    <a:cubicBezTo>
                      <a:pt x="548" y="124"/>
                      <a:pt x="548" y="124"/>
                      <a:pt x="548" y="124"/>
                    </a:cubicBezTo>
                    <a:cubicBezTo>
                      <a:pt x="545" y="135"/>
                      <a:pt x="544" y="146"/>
                      <a:pt x="544" y="158"/>
                    </a:cubicBezTo>
                    <a:cubicBezTo>
                      <a:pt x="544" y="160"/>
                      <a:pt x="544" y="160"/>
                      <a:pt x="544" y="160"/>
                    </a:cubicBezTo>
                    <a:cubicBezTo>
                      <a:pt x="446" y="160"/>
                      <a:pt x="446" y="160"/>
                      <a:pt x="446" y="160"/>
                    </a:cubicBezTo>
                    <a:cubicBezTo>
                      <a:pt x="418" y="160"/>
                      <a:pt x="393" y="172"/>
                      <a:pt x="375" y="192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56" y="192"/>
                      <a:pt x="128" y="220"/>
                      <a:pt x="128" y="254"/>
                    </a:cubicBezTo>
                    <a:cubicBezTo>
                      <a:pt x="128" y="1662"/>
                      <a:pt x="128" y="1662"/>
                      <a:pt x="128" y="1662"/>
                    </a:cubicBezTo>
                    <a:cubicBezTo>
                      <a:pt x="128" y="1696"/>
                      <a:pt x="156" y="1724"/>
                      <a:pt x="190" y="1724"/>
                    </a:cubicBezTo>
                    <a:cubicBezTo>
                      <a:pt x="1214" y="1724"/>
                      <a:pt x="1214" y="1724"/>
                      <a:pt x="1214" y="1724"/>
                    </a:cubicBezTo>
                    <a:cubicBezTo>
                      <a:pt x="1248" y="1724"/>
                      <a:pt x="1276" y="1696"/>
                      <a:pt x="1276" y="1662"/>
                    </a:cubicBezTo>
                    <a:cubicBezTo>
                      <a:pt x="1276" y="254"/>
                      <a:pt x="1276" y="254"/>
                      <a:pt x="1276" y="254"/>
                    </a:cubicBezTo>
                    <a:cubicBezTo>
                      <a:pt x="1276" y="220"/>
                      <a:pt x="1248" y="192"/>
                      <a:pt x="1214" y="192"/>
                    </a:cubicBezTo>
                    <a:cubicBezTo>
                      <a:pt x="1029" y="192"/>
                      <a:pt x="1029" y="192"/>
                      <a:pt x="1029" y="192"/>
                    </a:cubicBezTo>
                    <a:cubicBezTo>
                      <a:pt x="1011" y="172"/>
                      <a:pt x="986" y="160"/>
                      <a:pt x="958" y="160"/>
                    </a:cubicBezTo>
                    <a:cubicBezTo>
                      <a:pt x="860" y="160"/>
                      <a:pt x="860" y="160"/>
                      <a:pt x="860" y="160"/>
                    </a:cubicBezTo>
                    <a:cubicBezTo>
                      <a:pt x="860" y="158"/>
                      <a:pt x="860" y="158"/>
                      <a:pt x="860" y="158"/>
                    </a:cubicBezTo>
                    <a:cubicBezTo>
                      <a:pt x="860" y="146"/>
                      <a:pt x="859" y="135"/>
                      <a:pt x="856" y="124"/>
                    </a:cubicBezTo>
                    <a:cubicBezTo>
                      <a:pt x="1214" y="124"/>
                      <a:pt x="1214" y="124"/>
                      <a:pt x="1214" y="124"/>
                    </a:cubicBezTo>
                    <a:cubicBezTo>
                      <a:pt x="1286" y="124"/>
                      <a:pt x="1344" y="182"/>
                      <a:pt x="1344" y="254"/>
                    </a:cubicBezTo>
                    <a:lnTo>
                      <a:pt x="1344" y="16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" name="Freeform 116"/>
              <p:cNvSpPr>
                <a:spLocks/>
              </p:cNvSpPr>
              <p:nvPr/>
            </p:nvSpPr>
            <p:spPr bwMode="auto">
              <a:xfrm>
                <a:off x="5992813" y="771525"/>
                <a:ext cx="200025" cy="412750"/>
              </a:xfrm>
              <a:custGeom>
                <a:avLst/>
                <a:gdLst>
                  <a:gd name="T0" fmla="*/ 30 w 60"/>
                  <a:gd name="T1" fmla="*/ 124 h 124"/>
                  <a:gd name="T2" fmla="*/ 60 w 60"/>
                  <a:gd name="T3" fmla="*/ 94 h 124"/>
                  <a:gd name="T4" fmla="*/ 60 w 60"/>
                  <a:gd name="T5" fmla="*/ 30 h 124"/>
                  <a:gd name="T6" fmla="*/ 30 w 60"/>
                  <a:gd name="T7" fmla="*/ 0 h 124"/>
                  <a:gd name="T8" fmla="*/ 0 w 60"/>
                  <a:gd name="T9" fmla="*/ 30 h 124"/>
                  <a:gd name="T10" fmla="*/ 0 w 60"/>
                  <a:gd name="T11" fmla="*/ 94 h 124"/>
                  <a:gd name="T12" fmla="*/ 30 w 60"/>
                  <a:gd name="T13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124">
                    <a:moveTo>
                      <a:pt x="30" y="124"/>
                    </a:moveTo>
                    <a:cubicBezTo>
                      <a:pt x="47" y="124"/>
                      <a:pt x="60" y="111"/>
                      <a:pt x="60" y="94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111"/>
                      <a:pt x="13" y="124"/>
                      <a:pt x="30" y="1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117"/>
              <p:cNvSpPr>
                <a:spLocks/>
              </p:cNvSpPr>
              <p:nvPr/>
            </p:nvSpPr>
            <p:spPr bwMode="auto">
              <a:xfrm>
                <a:off x="5886451" y="2474913"/>
                <a:ext cx="1476375" cy="200025"/>
              </a:xfrm>
              <a:custGeom>
                <a:avLst/>
                <a:gdLst>
                  <a:gd name="T0" fmla="*/ 30 w 444"/>
                  <a:gd name="T1" fmla="*/ 60 h 60"/>
                  <a:gd name="T2" fmla="*/ 414 w 444"/>
                  <a:gd name="T3" fmla="*/ 60 h 60"/>
                  <a:gd name="T4" fmla="*/ 444 w 444"/>
                  <a:gd name="T5" fmla="*/ 30 h 60"/>
                  <a:gd name="T6" fmla="*/ 414 w 444"/>
                  <a:gd name="T7" fmla="*/ 0 h 60"/>
                  <a:gd name="T8" fmla="*/ 30 w 444"/>
                  <a:gd name="T9" fmla="*/ 0 h 60"/>
                  <a:gd name="T10" fmla="*/ 0 w 444"/>
                  <a:gd name="T11" fmla="*/ 30 h 60"/>
                  <a:gd name="T12" fmla="*/ 30 w 444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4" h="60">
                    <a:moveTo>
                      <a:pt x="30" y="60"/>
                    </a:moveTo>
                    <a:cubicBezTo>
                      <a:pt x="414" y="60"/>
                      <a:pt x="414" y="60"/>
                      <a:pt x="414" y="60"/>
                    </a:cubicBezTo>
                    <a:cubicBezTo>
                      <a:pt x="431" y="60"/>
                      <a:pt x="444" y="47"/>
                      <a:pt x="444" y="30"/>
                    </a:cubicBezTo>
                    <a:cubicBezTo>
                      <a:pt x="444" y="13"/>
                      <a:pt x="431" y="0"/>
                      <a:pt x="414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118"/>
              <p:cNvSpPr>
                <a:spLocks/>
              </p:cNvSpPr>
              <p:nvPr/>
            </p:nvSpPr>
            <p:spPr bwMode="auto">
              <a:xfrm>
                <a:off x="4811713" y="2252663"/>
                <a:ext cx="858838" cy="635000"/>
              </a:xfrm>
              <a:custGeom>
                <a:avLst/>
                <a:gdLst>
                  <a:gd name="T0" fmla="*/ 12 w 258"/>
                  <a:gd name="T1" fmla="*/ 76 h 191"/>
                  <a:gd name="T2" fmla="*/ 12 w 258"/>
                  <a:gd name="T3" fmla="*/ 118 h 191"/>
                  <a:gd name="T4" fmla="*/ 76 w 258"/>
                  <a:gd name="T5" fmla="*/ 182 h 191"/>
                  <a:gd name="T6" fmla="*/ 97 w 258"/>
                  <a:gd name="T7" fmla="*/ 191 h 191"/>
                  <a:gd name="T8" fmla="*/ 118 w 258"/>
                  <a:gd name="T9" fmla="*/ 182 h 191"/>
                  <a:gd name="T10" fmla="*/ 246 w 258"/>
                  <a:gd name="T11" fmla="*/ 54 h 191"/>
                  <a:gd name="T12" fmla="*/ 246 w 258"/>
                  <a:gd name="T13" fmla="*/ 12 h 191"/>
                  <a:gd name="T14" fmla="*/ 204 w 258"/>
                  <a:gd name="T15" fmla="*/ 12 h 191"/>
                  <a:gd name="T16" fmla="*/ 97 w 258"/>
                  <a:gd name="T17" fmla="*/ 119 h 191"/>
                  <a:gd name="T18" fmla="*/ 54 w 258"/>
                  <a:gd name="T19" fmla="*/ 76 h 191"/>
                  <a:gd name="T20" fmla="*/ 12 w 258"/>
                  <a:gd name="T21" fmla="*/ 76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8" h="191">
                    <a:moveTo>
                      <a:pt x="12" y="76"/>
                    </a:moveTo>
                    <a:cubicBezTo>
                      <a:pt x="0" y="88"/>
                      <a:pt x="0" y="106"/>
                      <a:pt x="12" y="118"/>
                    </a:cubicBezTo>
                    <a:cubicBezTo>
                      <a:pt x="76" y="182"/>
                      <a:pt x="76" y="182"/>
                      <a:pt x="76" y="182"/>
                    </a:cubicBezTo>
                    <a:cubicBezTo>
                      <a:pt x="82" y="188"/>
                      <a:pt x="89" y="191"/>
                      <a:pt x="97" y="191"/>
                    </a:cubicBezTo>
                    <a:cubicBezTo>
                      <a:pt x="105" y="191"/>
                      <a:pt x="112" y="188"/>
                      <a:pt x="118" y="182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58" y="42"/>
                      <a:pt x="258" y="23"/>
                      <a:pt x="246" y="12"/>
                    </a:cubicBezTo>
                    <a:cubicBezTo>
                      <a:pt x="234" y="0"/>
                      <a:pt x="216" y="0"/>
                      <a:pt x="204" y="12"/>
                    </a:cubicBezTo>
                    <a:cubicBezTo>
                      <a:pt x="97" y="119"/>
                      <a:pt x="97" y="119"/>
                      <a:pt x="97" y="119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42" y="64"/>
                      <a:pt x="24" y="64"/>
                      <a:pt x="12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119"/>
              <p:cNvSpPr>
                <a:spLocks/>
              </p:cNvSpPr>
              <p:nvPr/>
            </p:nvSpPr>
            <p:spPr bwMode="auto">
              <a:xfrm>
                <a:off x="5886451" y="3540125"/>
                <a:ext cx="1476375" cy="200025"/>
              </a:xfrm>
              <a:custGeom>
                <a:avLst/>
                <a:gdLst>
                  <a:gd name="T0" fmla="*/ 30 w 444"/>
                  <a:gd name="T1" fmla="*/ 60 h 60"/>
                  <a:gd name="T2" fmla="*/ 414 w 444"/>
                  <a:gd name="T3" fmla="*/ 60 h 60"/>
                  <a:gd name="T4" fmla="*/ 444 w 444"/>
                  <a:gd name="T5" fmla="*/ 30 h 60"/>
                  <a:gd name="T6" fmla="*/ 414 w 444"/>
                  <a:gd name="T7" fmla="*/ 0 h 60"/>
                  <a:gd name="T8" fmla="*/ 30 w 444"/>
                  <a:gd name="T9" fmla="*/ 0 h 60"/>
                  <a:gd name="T10" fmla="*/ 0 w 444"/>
                  <a:gd name="T11" fmla="*/ 30 h 60"/>
                  <a:gd name="T12" fmla="*/ 30 w 444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4" h="60">
                    <a:moveTo>
                      <a:pt x="30" y="60"/>
                    </a:moveTo>
                    <a:cubicBezTo>
                      <a:pt x="414" y="60"/>
                      <a:pt x="414" y="60"/>
                      <a:pt x="414" y="60"/>
                    </a:cubicBezTo>
                    <a:cubicBezTo>
                      <a:pt x="431" y="60"/>
                      <a:pt x="444" y="47"/>
                      <a:pt x="444" y="30"/>
                    </a:cubicBezTo>
                    <a:cubicBezTo>
                      <a:pt x="444" y="13"/>
                      <a:pt x="431" y="0"/>
                      <a:pt x="414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120"/>
              <p:cNvSpPr>
                <a:spLocks/>
              </p:cNvSpPr>
              <p:nvPr/>
            </p:nvSpPr>
            <p:spPr bwMode="auto">
              <a:xfrm>
                <a:off x="4811713" y="3317875"/>
                <a:ext cx="858838" cy="635000"/>
              </a:xfrm>
              <a:custGeom>
                <a:avLst/>
                <a:gdLst>
                  <a:gd name="T0" fmla="*/ 204 w 258"/>
                  <a:gd name="T1" fmla="*/ 12 h 191"/>
                  <a:gd name="T2" fmla="*/ 97 w 258"/>
                  <a:gd name="T3" fmla="*/ 119 h 191"/>
                  <a:gd name="T4" fmla="*/ 54 w 258"/>
                  <a:gd name="T5" fmla="*/ 76 h 191"/>
                  <a:gd name="T6" fmla="*/ 12 w 258"/>
                  <a:gd name="T7" fmla="*/ 76 h 191"/>
                  <a:gd name="T8" fmla="*/ 12 w 258"/>
                  <a:gd name="T9" fmla="*/ 118 h 191"/>
                  <a:gd name="T10" fmla="*/ 76 w 258"/>
                  <a:gd name="T11" fmla="*/ 182 h 191"/>
                  <a:gd name="T12" fmla="*/ 97 w 258"/>
                  <a:gd name="T13" fmla="*/ 191 h 191"/>
                  <a:gd name="T14" fmla="*/ 118 w 258"/>
                  <a:gd name="T15" fmla="*/ 182 h 191"/>
                  <a:gd name="T16" fmla="*/ 246 w 258"/>
                  <a:gd name="T17" fmla="*/ 54 h 191"/>
                  <a:gd name="T18" fmla="*/ 246 w 258"/>
                  <a:gd name="T19" fmla="*/ 12 h 191"/>
                  <a:gd name="T20" fmla="*/ 204 w 258"/>
                  <a:gd name="T21" fmla="*/ 12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8" h="191">
                    <a:moveTo>
                      <a:pt x="204" y="12"/>
                    </a:moveTo>
                    <a:cubicBezTo>
                      <a:pt x="97" y="119"/>
                      <a:pt x="97" y="119"/>
                      <a:pt x="97" y="119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42" y="64"/>
                      <a:pt x="24" y="64"/>
                      <a:pt x="12" y="76"/>
                    </a:cubicBezTo>
                    <a:cubicBezTo>
                      <a:pt x="0" y="88"/>
                      <a:pt x="0" y="106"/>
                      <a:pt x="12" y="118"/>
                    </a:cubicBezTo>
                    <a:cubicBezTo>
                      <a:pt x="76" y="182"/>
                      <a:pt x="76" y="182"/>
                      <a:pt x="76" y="182"/>
                    </a:cubicBezTo>
                    <a:cubicBezTo>
                      <a:pt x="82" y="188"/>
                      <a:pt x="89" y="191"/>
                      <a:pt x="97" y="191"/>
                    </a:cubicBezTo>
                    <a:cubicBezTo>
                      <a:pt x="105" y="191"/>
                      <a:pt x="112" y="188"/>
                      <a:pt x="118" y="182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58" y="42"/>
                      <a:pt x="258" y="24"/>
                      <a:pt x="246" y="12"/>
                    </a:cubicBezTo>
                    <a:cubicBezTo>
                      <a:pt x="234" y="0"/>
                      <a:pt x="216" y="0"/>
                      <a:pt x="20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21"/>
              <p:cNvSpPr>
                <a:spLocks/>
              </p:cNvSpPr>
              <p:nvPr/>
            </p:nvSpPr>
            <p:spPr bwMode="auto">
              <a:xfrm>
                <a:off x="5886451" y="4605338"/>
                <a:ext cx="1476375" cy="200025"/>
              </a:xfrm>
              <a:custGeom>
                <a:avLst/>
                <a:gdLst>
                  <a:gd name="T0" fmla="*/ 30 w 444"/>
                  <a:gd name="T1" fmla="*/ 60 h 60"/>
                  <a:gd name="T2" fmla="*/ 414 w 444"/>
                  <a:gd name="T3" fmla="*/ 60 h 60"/>
                  <a:gd name="T4" fmla="*/ 444 w 444"/>
                  <a:gd name="T5" fmla="*/ 30 h 60"/>
                  <a:gd name="T6" fmla="*/ 414 w 444"/>
                  <a:gd name="T7" fmla="*/ 0 h 60"/>
                  <a:gd name="T8" fmla="*/ 30 w 444"/>
                  <a:gd name="T9" fmla="*/ 0 h 60"/>
                  <a:gd name="T10" fmla="*/ 0 w 444"/>
                  <a:gd name="T11" fmla="*/ 30 h 60"/>
                  <a:gd name="T12" fmla="*/ 30 w 444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4" h="60">
                    <a:moveTo>
                      <a:pt x="30" y="60"/>
                    </a:moveTo>
                    <a:cubicBezTo>
                      <a:pt x="414" y="60"/>
                      <a:pt x="414" y="60"/>
                      <a:pt x="414" y="60"/>
                    </a:cubicBezTo>
                    <a:cubicBezTo>
                      <a:pt x="431" y="60"/>
                      <a:pt x="444" y="47"/>
                      <a:pt x="444" y="30"/>
                    </a:cubicBezTo>
                    <a:cubicBezTo>
                      <a:pt x="444" y="13"/>
                      <a:pt x="431" y="0"/>
                      <a:pt x="414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22"/>
              <p:cNvSpPr>
                <a:spLocks/>
              </p:cNvSpPr>
              <p:nvPr/>
            </p:nvSpPr>
            <p:spPr bwMode="auto">
              <a:xfrm>
                <a:off x="4811713" y="4383088"/>
                <a:ext cx="858838" cy="635000"/>
              </a:xfrm>
              <a:custGeom>
                <a:avLst/>
                <a:gdLst>
                  <a:gd name="T0" fmla="*/ 204 w 258"/>
                  <a:gd name="T1" fmla="*/ 12 h 191"/>
                  <a:gd name="T2" fmla="*/ 97 w 258"/>
                  <a:gd name="T3" fmla="*/ 119 h 191"/>
                  <a:gd name="T4" fmla="*/ 54 w 258"/>
                  <a:gd name="T5" fmla="*/ 76 h 191"/>
                  <a:gd name="T6" fmla="*/ 12 w 258"/>
                  <a:gd name="T7" fmla="*/ 76 h 191"/>
                  <a:gd name="T8" fmla="*/ 12 w 258"/>
                  <a:gd name="T9" fmla="*/ 118 h 191"/>
                  <a:gd name="T10" fmla="*/ 76 w 258"/>
                  <a:gd name="T11" fmla="*/ 182 h 191"/>
                  <a:gd name="T12" fmla="*/ 97 w 258"/>
                  <a:gd name="T13" fmla="*/ 191 h 191"/>
                  <a:gd name="T14" fmla="*/ 118 w 258"/>
                  <a:gd name="T15" fmla="*/ 182 h 191"/>
                  <a:gd name="T16" fmla="*/ 246 w 258"/>
                  <a:gd name="T17" fmla="*/ 54 h 191"/>
                  <a:gd name="T18" fmla="*/ 246 w 258"/>
                  <a:gd name="T19" fmla="*/ 12 h 191"/>
                  <a:gd name="T20" fmla="*/ 204 w 258"/>
                  <a:gd name="T21" fmla="*/ 12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8" h="191">
                    <a:moveTo>
                      <a:pt x="204" y="12"/>
                    </a:moveTo>
                    <a:cubicBezTo>
                      <a:pt x="97" y="119"/>
                      <a:pt x="97" y="119"/>
                      <a:pt x="97" y="119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42" y="64"/>
                      <a:pt x="24" y="64"/>
                      <a:pt x="12" y="76"/>
                    </a:cubicBezTo>
                    <a:cubicBezTo>
                      <a:pt x="0" y="88"/>
                      <a:pt x="0" y="106"/>
                      <a:pt x="12" y="118"/>
                    </a:cubicBezTo>
                    <a:cubicBezTo>
                      <a:pt x="76" y="182"/>
                      <a:pt x="76" y="182"/>
                      <a:pt x="76" y="182"/>
                    </a:cubicBezTo>
                    <a:cubicBezTo>
                      <a:pt x="82" y="188"/>
                      <a:pt x="89" y="191"/>
                      <a:pt x="97" y="191"/>
                    </a:cubicBezTo>
                    <a:cubicBezTo>
                      <a:pt x="105" y="191"/>
                      <a:pt x="112" y="188"/>
                      <a:pt x="118" y="182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58" y="42"/>
                      <a:pt x="258" y="23"/>
                      <a:pt x="246" y="12"/>
                    </a:cubicBezTo>
                    <a:cubicBezTo>
                      <a:pt x="234" y="0"/>
                      <a:pt x="216" y="0"/>
                      <a:pt x="20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472434" y="3710721"/>
              <a:ext cx="766688" cy="766688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7814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/>
          <p:cNvGrpSpPr>
            <a:grpSpLocks noChangeAspect="1"/>
          </p:cNvGrpSpPr>
          <p:nvPr/>
        </p:nvGrpSpPr>
        <p:grpSpPr>
          <a:xfrm>
            <a:off x="7261756" y="2744617"/>
            <a:ext cx="343615" cy="404254"/>
            <a:chOff x="1009650" y="2792413"/>
            <a:chExt cx="539750" cy="635000"/>
          </a:xfrm>
          <a:solidFill>
            <a:schemeClr val="bg1"/>
          </a:solidFill>
        </p:grpSpPr>
        <p:sp>
          <p:nvSpPr>
            <p:cNvPr id="106" name="Freeform 20"/>
            <p:cNvSpPr>
              <a:spLocks noEditPoints="1"/>
            </p:cNvSpPr>
            <p:nvPr/>
          </p:nvSpPr>
          <p:spPr bwMode="auto">
            <a:xfrm>
              <a:off x="1009650" y="2792413"/>
              <a:ext cx="539750" cy="635000"/>
            </a:xfrm>
            <a:custGeom>
              <a:avLst/>
              <a:gdLst>
                <a:gd name="T0" fmla="*/ 340 w 340"/>
                <a:gd name="T1" fmla="*/ 400 h 400"/>
                <a:gd name="T2" fmla="*/ 0 w 340"/>
                <a:gd name="T3" fmla="*/ 400 h 400"/>
                <a:gd name="T4" fmla="*/ 0 w 340"/>
                <a:gd name="T5" fmla="*/ 0 h 400"/>
                <a:gd name="T6" fmla="*/ 340 w 340"/>
                <a:gd name="T7" fmla="*/ 0 h 400"/>
                <a:gd name="T8" fmla="*/ 340 w 340"/>
                <a:gd name="T9" fmla="*/ 400 h 400"/>
                <a:gd name="T10" fmla="*/ 17 w 340"/>
                <a:gd name="T11" fmla="*/ 383 h 400"/>
                <a:gd name="T12" fmla="*/ 323 w 340"/>
                <a:gd name="T13" fmla="*/ 383 h 400"/>
                <a:gd name="T14" fmla="*/ 323 w 340"/>
                <a:gd name="T15" fmla="*/ 17 h 400"/>
                <a:gd name="T16" fmla="*/ 17 w 340"/>
                <a:gd name="T17" fmla="*/ 17 h 400"/>
                <a:gd name="T18" fmla="*/ 17 w 340"/>
                <a:gd name="T19" fmla="*/ 383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400">
                  <a:moveTo>
                    <a:pt x="340" y="400"/>
                  </a:moveTo>
                  <a:lnTo>
                    <a:pt x="0" y="400"/>
                  </a:lnTo>
                  <a:lnTo>
                    <a:pt x="0" y="0"/>
                  </a:lnTo>
                  <a:lnTo>
                    <a:pt x="340" y="0"/>
                  </a:lnTo>
                  <a:lnTo>
                    <a:pt x="340" y="400"/>
                  </a:lnTo>
                  <a:close/>
                  <a:moveTo>
                    <a:pt x="17" y="383"/>
                  </a:moveTo>
                  <a:lnTo>
                    <a:pt x="323" y="383"/>
                  </a:lnTo>
                  <a:lnTo>
                    <a:pt x="323" y="17"/>
                  </a:lnTo>
                  <a:lnTo>
                    <a:pt x="17" y="17"/>
                  </a:lnTo>
                  <a:lnTo>
                    <a:pt x="17" y="3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Rectangle 21"/>
            <p:cNvSpPr>
              <a:spLocks noChangeArrowheads="1"/>
            </p:cNvSpPr>
            <p:nvPr/>
          </p:nvSpPr>
          <p:spPr bwMode="auto">
            <a:xfrm>
              <a:off x="1239838" y="3305176"/>
              <a:ext cx="25400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Rectangle 22"/>
            <p:cNvSpPr>
              <a:spLocks noChangeArrowheads="1"/>
            </p:cNvSpPr>
            <p:nvPr/>
          </p:nvSpPr>
          <p:spPr bwMode="auto">
            <a:xfrm>
              <a:off x="1292225" y="3305176"/>
              <a:ext cx="26988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23"/>
            <p:cNvSpPr>
              <a:spLocks noEditPoints="1"/>
            </p:cNvSpPr>
            <p:nvPr/>
          </p:nvSpPr>
          <p:spPr bwMode="auto">
            <a:xfrm>
              <a:off x="1077913" y="2914651"/>
              <a:ext cx="107950" cy="107950"/>
            </a:xfrm>
            <a:custGeom>
              <a:avLst/>
              <a:gdLst>
                <a:gd name="T0" fmla="*/ 68 w 68"/>
                <a:gd name="T1" fmla="*/ 68 h 68"/>
                <a:gd name="T2" fmla="*/ 0 w 68"/>
                <a:gd name="T3" fmla="*/ 68 h 68"/>
                <a:gd name="T4" fmla="*/ 0 w 68"/>
                <a:gd name="T5" fmla="*/ 0 h 68"/>
                <a:gd name="T6" fmla="*/ 68 w 68"/>
                <a:gd name="T7" fmla="*/ 0 h 68"/>
                <a:gd name="T8" fmla="*/ 68 w 68"/>
                <a:gd name="T9" fmla="*/ 68 h 68"/>
                <a:gd name="T10" fmla="*/ 17 w 68"/>
                <a:gd name="T11" fmla="*/ 51 h 68"/>
                <a:gd name="T12" fmla="*/ 51 w 68"/>
                <a:gd name="T13" fmla="*/ 51 h 68"/>
                <a:gd name="T14" fmla="*/ 51 w 68"/>
                <a:gd name="T15" fmla="*/ 17 h 68"/>
                <a:gd name="T16" fmla="*/ 17 w 68"/>
                <a:gd name="T17" fmla="*/ 17 h 68"/>
                <a:gd name="T18" fmla="*/ 17 w 68"/>
                <a:gd name="T19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68">
                  <a:moveTo>
                    <a:pt x="68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68"/>
                  </a:lnTo>
                  <a:close/>
                  <a:moveTo>
                    <a:pt x="17" y="51"/>
                  </a:moveTo>
                  <a:lnTo>
                    <a:pt x="51" y="51"/>
                  </a:lnTo>
                  <a:lnTo>
                    <a:pt x="51" y="17"/>
                  </a:lnTo>
                  <a:lnTo>
                    <a:pt x="17" y="17"/>
                  </a:lnTo>
                  <a:lnTo>
                    <a:pt x="1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Freeform 24"/>
            <p:cNvSpPr>
              <a:spLocks noEditPoints="1"/>
            </p:cNvSpPr>
            <p:nvPr/>
          </p:nvSpPr>
          <p:spPr bwMode="auto">
            <a:xfrm>
              <a:off x="1225550" y="2914651"/>
              <a:ext cx="107950" cy="107950"/>
            </a:xfrm>
            <a:custGeom>
              <a:avLst/>
              <a:gdLst>
                <a:gd name="T0" fmla="*/ 68 w 68"/>
                <a:gd name="T1" fmla="*/ 68 h 68"/>
                <a:gd name="T2" fmla="*/ 0 w 68"/>
                <a:gd name="T3" fmla="*/ 68 h 68"/>
                <a:gd name="T4" fmla="*/ 0 w 68"/>
                <a:gd name="T5" fmla="*/ 0 h 68"/>
                <a:gd name="T6" fmla="*/ 68 w 68"/>
                <a:gd name="T7" fmla="*/ 0 h 68"/>
                <a:gd name="T8" fmla="*/ 68 w 68"/>
                <a:gd name="T9" fmla="*/ 68 h 68"/>
                <a:gd name="T10" fmla="*/ 17 w 68"/>
                <a:gd name="T11" fmla="*/ 51 h 68"/>
                <a:gd name="T12" fmla="*/ 51 w 68"/>
                <a:gd name="T13" fmla="*/ 51 h 68"/>
                <a:gd name="T14" fmla="*/ 51 w 68"/>
                <a:gd name="T15" fmla="*/ 17 h 68"/>
                <a:gd name="T16" fmla="*/ 17 w 68"/>
                <a:gd name="T17" fmla="*/ 17 h 68"/>
                <a:gd name="T18" fmla="*/ 17 w 68"/>
                <a:gd name="T19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68">
                  <a:moveTo>
                    <a:pt x="68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68"/>
                  </a:lnTo>
                  <a:close/>
                  <a:moveTo>
                    <a:pt x="17" y="51"/>
                  </a:moveTo>
                  <a:lnTo>
                    <a:pt x="51" y="51"/>
                  </a:lnTo>
                  <a:lnTo>
                    <a:pt x="51" y="17"/>
                  </a:lnTo>
                  <a:lnTo>
                    <a:pt x="17" y="17"/>
                  </a:lnTo>
                  <a:lnTo>
                    <a:pt x="1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25"/>
            <p:cNvSpPr>
              <a:spLocks noEditPoints="1"/>
            </p:cNvSpPr>
            <p:nvPr/>
          </p:nvSpPr>
          <p:spPr bwMode="auto">
            <a:xfrm>
              <a:off x="1373188" y="2914651"/>
              <a:ext cx="107950" cy="107950"/>
            </a:xfrm>
            <a:custGeom>
              <a:avLst/>
              <a:gdLst>
                <a:gd name="T0" fmla="*/ 68 w 68"/>
                <a:gd name="T1" fmla="*/ 68 h 68"/>
                <a:gd name="T2" fmla="*/ 0 w 68"/>
                <a:gd name="T3" fmla="*/ 68 h 68"/>
                <a:gd name="T4" fmla="*/ 0 w 68"/>
                <a:gd name="T5" fmla="*/ 0 h 68"/>
                <a:gd name="T6" fmla="*/ 68 w 68"/>
                <a:gd name="T7" fmla="*/ 0 h 68"/>
                <a:gd name="T8" fmla="*/ 68 w 68"/>
                <a:gd name="T9" fmla="*/ 68 h 68"/>
                <a:gd name="T10" fmla="*/ 17 w 68"/>
                <a:gd name="T11" fmla="*/ 51 h 68"/>
                <a:gd name="T12" fmla="*/ 51 w 68"/>
                <a:gd name="T13" fmla="*/ 51 h 68"/>
                <a:gd name="T14" fmla="*/ 51 w 68"/>
                <a:gd name="T15" fmla="*/ 17 h 68"/>
                <a:gd name="T16" fmla="*/ 17 w 68"/>
                <a:gd name="T17" fmla="*/ 17 h 68"/>
                <a:gd name="T18" fmla="*/ 17 w 68"/>
                <a:gd name="T19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68">
                  <a:moveTo>
                    <a:pt x="68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68"/>
                  </a:lnTo>
                  <a:close/>
                  <a:moveTo>
                    <a:pt x="17" y="51"/>
                  </a:moveTo>
                  <a:lnTo>
                    <a:pt x="51" y="51"/>
                  </a:lnTo>
                  <a:lnTo>
                    <a:pt x="51" y="17"/>
                  </a:lnTo>
                  <a:lnTo>
                    <a:pt x="17" y="17"/>
                  </a:lnTo>
                  <a:lnTo>
                    <a:pt x="1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Freeform 26"/>
            <p:cNvSpPr>
              <a:spLocks noEditPoints="1"/>
            </p:cNvSpPr>
            <p:nvPr/>
          </p:nvSpPr>
          <p:spPr bwMode="auto">
            <a:xfrm>
              <a:off x="1077913" y="3109913"/>
              <a:ext cx="107950" cy="107950"/>
            </a:xfrm>
            <a:custGeom>
              <a:avLst/>
              <a:gdLst>
                <a:gd name="T0" fmla="*/ 68 w 68"/>
                <a:gd name="T1" fmla="*/ 68 h 68"/>
                <a:gd name="T2" fmla="*/ 0 w 68"/>
                <a:gd name="T3" fmla="*/ 68 h 68"/>
                <a:gd name="T4" fmla="*/ 0 w 68"/>
                <a:gd name="T5" fmla="*/ 0 h 68"/>
                <a:gd name="T6" fmla="*/ 68 w 68"/>
                <a:gd name="T7" fmla="*/ 0 h 68"/>
                <a:gd name="T8" fmla="*/ 68 w 68"/>
                <a:gd name="T9" fmla="*/ 68 h 68"/>
                <a:gd name="T10" fmla="*/ 17 w 68"/>
                <a:gd name="T11" fmla="*/ 51 h 68"/>
                <a:gd name="T12" fmla="*/ 51 w 68"/>
                <a:gd name="T13" fmla="*/ 51 h 68"/>
                <a:gd name="T14" fmla="*/ 51 w 68"/>
                <a:gd name="T15" fmla="*/ 17 h 68"/>
                <a:gd name="T16" fmla="*/ 17 w 68"/>
                <a:gd name="T17" fmla="*/ 17 h 68"/>
                <a:gd name="T18" fmla="*/ 17 w 68"/>
                <a:gd name="T19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68">
                  <a:moveTo>
                    <a:pt x="68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68"/>
                  </a:lnTo>
                  <a:close/>
                  <a:moveTo>
                    <a:pt x="17" y="51"/>
                  </a:moveTo>
                  <a:lnTo>
                    <a:pt x="51" y="51"/>
                  </a:lnTo>
                  <a:lnTo>
                    <a:pt x="51" y="17"/>
                  </a:lnTo>
                  <a:lnTo>
                    <a:pt x="17" y="17"/>
                  </a:lnTo>
                  <a:lnTo>
                    <a:pt x="1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Freeform 27"/>
            <p:cNvSpPr>
              <a:spLocks noEditPoints="1"/>
            </p:cNvSpPr>
            <p:nvPr/>
          </p:nvSpPr>
          <p:spPr bwMode="auto">
            <a:xfrm>
              <a:off x="1225550" y="3109913"/>
              <a:ext cx="107950" cy="107950"/>
            </a:xfrm>
            <a:custGeom>
              <a:avLst/>
              <a:gdLst>
                <a:gd name="T0" fmla="*/ 68 w 68"/>
                <a:gd name="T1" fmla="*/ 68 h 68"/>
                <a:gd name="T2" fmla="*/ 0 w 68"/>
                <a:gd name="T3" fmla="*/ 68 h 68"/>
                <a:gd name="T4" fmla="*/ 0 w 68"/>
                <a:gd name="T5" fmla="*/ 0 h 68"/>
                <a:gd name="T6" fmla="*/ 68 w 68"/>
                <a:gd name="T7" fmla="*/ 0 h 68"/>
                <a:gd name="T8" fmla="*/ 68 w 68"/>
                <a:gd name="T9" fmla="*/ 68 h 68"/>
                <a:gd name="T10" fmla="*/ 17 w 68"/>
                <a:gd name="T11" fmla="*/ 51 h 68"/>
                <a:gd name="T12" fmla="*/ 51 w 68"/>
                <a:gd name="T13" fmla="*/ 51 h 68"/>
                <a:gd name="T14" fmla="*/ 51 w 68"/>
                <a:gd name="T15" fmla="*/ 17 h 68"/>
                <a:gd name="T16" fmla="*/ 17 w 68"/>
                <a:gd name="T17" fmla="*/ 17 h 68"/>
                <a:gd name="T18" fmla="*/ 17 w 68"/>
                <a:gd name="T19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68">
                  <a:moveTo>
                    <a:pt x="68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68"/>
                  </a:lnTo>
                  <a:close/>
                  <a:moveTo>
                    <a:pt x="17" y="51"/>
                  </a:moveTo>
                  <a:lnTo>
                    <a:pt x="51" y="51"/>
                  </a:lnTo>
                  <a:lnTo>
                    <a:pt x="51" y="17"/>
                  </a:lnTo>
                  <a:lnTo>
                    <a:pt x="17" y="17"/>
                  </a:lnTo>
                  <a:lnTo>
                    <a:pt x="1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28"/>
            <p:cNvSpPr>
              <a:spLocks noEditPoints="1"/>
            </p:cNvSpPr>
            <p:nvPr/>
          </p:nvSpPr>
          <p:spPr bwMode="auto">
            <a:xfrm>
              <a:off x="1373188" y="3109913"/>
              <a:ext cx="107950" cy="107950"/>
            </a:xfrm>
            <a:custGeom>
              <a:avLst/>
              <a:gdLst>
                <a:gd name="T0" fmla="*/ 68 w 68"/>
                <a:gd name="T1" fmla="*/ 68 h 68"/>
                <a:gd name="T2" fmla="*/ 0 w 68"/>
                <a:gd name="T3" fmla="*/ 68 h 68"/>
                <a:gd name="T4" fmla="*/ 0 w 68"/>
                <a:gd name="T5" fmla="*/ 0 h 68"/>
                <a:gd name="T6" fmla="*/ 68 w 68"/>
                <a:gd name="T7" fmla="*/ 0 h 68"/>
                <a:gd name="T8" fmla="*/ 68 w 68"/>
                <a:gd name="T9" fmla="*/ 68 h 68"/>
                <a:gd name="T10" fmla="*/ 17 w 68"/>
                <a:gd name="T11" fmla="*/ 51 h 68"/>
                <a:gd name="T12" fmla="*/ 51 w 68"/>
                <a:gd name="T13" fmla="*/ 51 h 68"/>
                <a:gd name="T14" fmla="*/ 51 w 68"/>
                <a:gd name="T15" fmla="*/ 17 h 68"/>
                <a:gd name="T16" fmla="*/ 17 w 68"/>
                <a:gd name="T17" fmla="*/ 17 h 68"/>
                <a:gd name="T18" fmla="*/ 17 w 68"/>
                <a:gd name="T19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68">
                  <a:moveTo>
                    <a:pt x="68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68"/>
                  </a:lnTo>
                  <a:close/>
                  <a:moveTo>
                    <a:pt x="17" y="51"/>
                  </a:moveTo>
                  <a:lnTo>
                    <a:pt x="51" y="51"/>
                  </a:lnTo>
                  <a:lnTo>
                    <a:pt x="51" y="17"/>
                  </a:lnTo>
                  <a:lnTo>
                    <a:pt x="17" y="17"/>
                  </a:lnTo>
                  <a:lnTo>
                    <a:pt x="1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36" name="Group 135"/>
          <p:cNvGrpSpPr>
            <a:grpSpLocks noChangeAspect="1"/>
          </p:cNvGrpSpPr>
          <p:nvPr/>
        </p:nvGrpSpPr>
        <p:grpSpPr>
          <a:xfrm>
            <a:off x="7965007" y="2744617"/>
            <a:ext cx="343615" cy="404254"/>
            <a:chOff x="1009650" y="2792413"/>
            <a:chExt cx="539750" cy="635000"/>
          </a:xfrm>
          <a:solidFill>
            <a:schemeClr val="bg1"/>
          </a:solidFill>
        </p:grpSpPr>
        <p:sp>
          <p:nvSpPr>
            <p:cNvPr id="137" name="Freeform 20"/>
            <p:cNvSpPr>
              <a:spLocks noEditPoints="1"/>
            </p:cNvSpPr>
            <p:nvPr/>
          </p:nvSpPr>
          <p:spPr bwMode="auto">
            <a:xfrm>
              <a:off x="1009650" y="2792413"/>
              <a:ext cx="539750" cy="635000"/>
            </a:xfrm>
            <a:custGeom>
              <a:avLst/>
              <a:gdLst>
                <a:gd name="T0" fmla="*/ 340 w 340"/>
                <a:gd name="T1" fmla="*/ 400 h 400"/>
                <a:gd name="T2" fmla="*/ 0 w 340"/>
                <a:gd name="T3" fmla="*/ 400 h 400"/>
                <a:gd name="T4" fmla="*/ 0 w 340"/>
                <a:gd name="T5" fmla="*/ 0 h 400"/>
                <a:gd name="T6" fmla="*/ 340 w 340"/>
                <a:gd name="T7" fmla="*/ 0 h 400"/>
                <a:gd name="T8" fmla="*/ 340 w 340"/>
                <a:gd name="T9" fmla="*/ 400 h 400"/>
                <a:gd name="T10" fmla="*/ 17 w 340"/>
                <a:gd name="T11" fmla="*/ 383 h 400"/>
                <a:gd name="T12" fmla="*/ 323 w 340"/>
                <a:gd name="T13" fmla="*/ 383 h 400"/>
                <a:gd name="T14" fmla="*/ 323 w 340"/>
                <a:gd name="T15" fmla="*/ 17 h 400"/>
                <a:gd name="T16" fmla="*/ 17 w 340"/>
                <a:gd name="T17" fmla="*/ 17 h 400"/>
                <a:gd name="T18" fmla="*/ 17 w 340"/>
                <a:gd name="T19" fmla="*/ 383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400">
                  <a:moveTo>
                    <a:pt x="340" y="400"/>
                  </a:moveTo>
                  <a:lnTo>
                    <a:pt x="0" y="400"/>
                  </a:lnTo>
                  <a:lnTo>
                    <a:pt x="0" y="0"/>
                  </a:lnTo>
                  <a:lnTo>
                    <a:pt x="340" y="0"/>
                  </a:lnTo>
                  <a:lnTo>
                    <a:pt x="340" y="400"/>
                  </a:lnTo>
                  <a:close/>
                  <a:moveTo>
                    <a:pt x="17" y="383"/>
                  </a:moveTo>
                  <a:lnTo>
                    <a:pt x="323" y="383"/>
                  </a:lnTo>
                  <a:lnTo>
                    <a:pt x="323" y="17"/>
                  </a:lnTo>
                  <a:lnTo>
                    <a:pt x="17" y="17"/>
                  </a:lnTo>
                  <a:lnTo>
                    <a:pt x="17" y="3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" name="Rectangle 21"/>
            <p:cNvSpPr>
              <a:spLocks noChangeArrowheads="1"/>
            </p:cNvSpPr>
            <p:nvPr/>
          </p:nvSpPr>
          <p:spPr bwMode="auto">
            <a:xfrm>
              <a:off x="1239838" y="3305176"/>
              <a:ext cx="25400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" name="Rectangle 22"/>
            <p:cNvSpPr>
              <a:spLocks noChangeArrowheads="1"/>
            </p:cNvSpPr>
            <p:nvPr/>
          </p:nvSpPr>
          <p:spPr bwMode="auto">
            <a:xfrm>
              <a:off x="1292225" y="3305176"/>
              <a:ext cx="26988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7" name="Freeform 23"/>
            <p:cNvSpPr>
              <a:spLocks noEditPoints="1"/>
            </p:cNvSpPr>
            <p:nvPr/>
          </p:nvSpPr>
          <p:spPr bwMode="auto">
            <a:xfrm>
              <a:off x="1077913" y="2914651"/>
              <a:ext cx="107950" cy="107950"/>
            </a:xfrm>
            <a:custGeom>
              <a:avLst/>
              <a:gdLst>
                <a:gd name="T0" fmla="*/ 68 w 68"/>
                <a:gd name="T1" fmla="*/ 68 h 68"/>
                <a:gd name="T2" fmla="*/ 0 w 68"/>
                <a:gd name="T3" fmla="*/ 68 h 68"/>
                <a:gd name="T4" fmla="*/ 0 w 68"/>
                <a:gd name="T5" fmla="*/ 0 h 68"/>
                <a:gd name="T6" fmla="*/ 68 w 68"/>
                <a:gd name="T7" fmla="*/ 0 h 68"/>
                <a:gd name="T8" fmla="*/ 68 w 68"/>
                <a:gd name="T9" fmla="*/ 68 h 68"/>
                <a:gd name="T10" fmla="*/ 17 w 68"/>
                <a:gd name="T11" fmla="*/ 51 h 68"/>
                <a:gd name="T12" fmla="*/ 51 w 68"/>
                <a:gd name="T13" fmla="*/ 51 h 68"/>
                <a:gd name="T14" fmla="*/ 51 w 68"/>
                <a:gd name="T15" fmla="*/ 17 h 68"/>
                <a:gd name="T16" fmla="*/ 17 w 68"/>
                <a:gd name="T17" fmla="*/ 17 h 68"/>
                <a:gd name="T18" fmla="*/ 17 w 68"/>
                <a:gd name="T19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68">
                  <a:moveTo>
                    <a:pt x="68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68"/>
                  </a:lnTo>
                  <a:close/>
                  <a:moveTo>
                    <a:pt x="17" y="51"/>
                  </a:moveTo>
                  <a:lnTo>
                    <a:pt x="51" y="51"/>
                  </a:lnTo>
                  <a:lnTo>
                    <a:pt x="51" y="17"/>
                  </a:lnTo>
                  <a:lnTo>
                    <a:pt x="17" y="17"/>
                  </a:lnTo>
                  <a:lnTo>
                    <a:pt x="1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8" name="Freeform 24"/>
            <p:cNvSpPr>
              <a:spLocks noEditPoints="1"/>
            </p:cNvSpPr>
            <p:nvPr/>
          </p:nvSpPr>
          <p:spPr bwMode="auto">
            <a:xfrm>
              <a:off x="1225550" y="2914651"/>
              <a:ext cx="107950" cy="107950"/>
            </a:xfrm>
            <a:custGeom>
              <a:avLst/>
              <a:gdLst>
                <a:gd name="T0" fmla="*/ 68 w 68"/>
                <a:gd name="T1" fmla="*/ 68 h 68"/>
                <a:gd name="T2" fmla="*/ 0 w 68"/>
                <a:gd name="T3" fmla="*/ 68 h 68"/>
                <a:gd name="T4" fmla="*/ 0 w 68"/>
                <a:gd name="T5" fmla="*/ 0 h 68"/>
                <a:gd name="T6" fmla="*/ 68 w 68"/>
                <a:gd name="T7" fmla="*/ 0 h 68"/>
                <a:gd name="T8" fmla="*/ 68 w 68"/>
                <a:gd name="T9" fmla="*/ 68 h 68"/>
                <a:gd name="T10" fmla="*/ 17 w 68"/>
                <a:gd name="T11" fmla="*/ 51 h 68"/>
                <a:gd name="T12" fmla="*/ 51 w 68"/>
                <a:gd name="T13" fmla="*/ 51 h 68"/>
                <a:gd name="T14" fmla="*/ 51 w 68"/>
                <a:gd name="T15" fmla="*/ 17 h 68"/>
                <a:gd name="T16" fmla="*/ 17 w 68"/>
                <a:gd name="T17" fmla="*/ 17 h 68"/>
                <a:gd name="T18" fmla="*/ 17 w 68"/>
                <a:gd name="T19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68">
                  <a:moveTo>
                    <a:pt x="68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68"/>
                  </a:lnTo>
                  <a:close/>
                  <a:moveTo>
                    <a:pt x="17" y="51"/>
                  </a:moveTo>
                  <a:lnTo>
                    <a:pt x="51" y="51"/>
                  </a:lnTo>
                  <a:lnTo>
                    <a:pt x="51" y="17"/>
                  </a:lnTo>
                  <a:lnTo>
                    <a:pt x="17" y="17"/>
                  </a:lnTo>
                  <a:lnTo>
                    <a:pt x="1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9" name="Freeform 25"/>
            <p:cNvSpPr>
              <a:spLocks noEditPoints="1"/>
            </p:cNvSpPr>
            <p:nvPr/>
          </p:nvSpPr>
          <p:spPr bwMode="auto">
            <a:xfrm>
              <a:off x="1373188" y="2914651"/>
              <a:ext cx="107950" cy="107950"/>
            </a:xfrm>
            <a:custGeom>
              <a:avLst/>
              <a:gdLst>
                <a:gd name="T0" fmla="*/ 68 w 68"/>
                <a:gd name="T1" fmla="*/ 68 h 68"/>
                <a:gd name="T2" fmla="*/ 0 w 68"/>
                <a:gd name="T3" fmla="*/ 68 h 68"/>
                <a:gd name="T4" fmla="*/ 0 w 68"/>
                <a:gd name="T5" fmla="*/ 0 h 68"/>
                <a:gd name="T6" fmla="*/ 68 w 68"/>
                <a:gd name="T7" fmla="*/ 0 h 68"/>
                <a:gd name="T8" fmla="*/ 68 w 68"/>
                <a:gd name="T9" fmla="*/ 68 h 68"/>
                <a:gd name="T10" fmla="*/ 17 w 68"/>
                <a:gd name="T11" fmla="*/ 51 h 68"/>
                <a:gd name="T12" fmla="*/ 51 w 68"/>
                <a:gd name="T13" fmla="*/ 51 h 68"/>
                <a:gd name="T14" fmla="*/ 51 w 68"/>
                <a:gd name="T15" fmla="*/ 17 h 68"/>
                <a:gd name="T16" fmla="*/ 17 w 68"/>
                <a:gd name="T17" fmla="*/ 17 h 68"/>
                <a:gd name="T18" fmla="*/ 17 w 68"/>
                <a:gd name="T19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68">
                  <a:moveTo>
                    <a:pt x="68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68"/>
                  </a:lnTo>
                  <a:close/>
                  <a:moveTo>
                    <a:pt x="17" y="51"/>
                  </a:moveTo>
                  <a:lnTo>
                    <a:pt x="51" y="51"/>
                  </a:lnTo>
                  <a:lnTo>
                    <a:pt x="51" y="17"/>
                  </a:lnTo>
                  <a:lnTo>
                    <a:pt x="17" y="17"/>
                  </a:lnTo>
                  <a:lnTo>
                    <a:pt x="1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0" name="Freeform 26"/>
            <p:cNvSpPr>
              <a:spLocks noEditPoints="1"/>
            </p:cNvSpPr>
            <p:nvPr/>
          </p:nvSpPr>
          <p:spPr bwMode="auto">
            <a:xfrm>
              <a:off x="1077913" y="3109913"/>
              <a:ext cx="107950" cy="107950"/>
            </a:xfrm>
            <a:custGeom>
              <a:avLst/>
              <a:gdLst>
                <a:gd name="T0" fmla="*/ 68 w 68"/>
                <a:gd name="T1" fmla="*/ 68 h 68"/>
                <a:gd name="T2" fmla="*/ 0 w 68"/>
                <a:gd name="T3" fmla="*/ 68 h 68"/>
                <a:gd name="T4" fmla="*/ 0 w 68"/>
                <a:gd name="T5" fmla="*/ 0 h 68"/>
                <a:gd name="T6" fmla="*/ 68 w 68"/>
                <a:gd name="T7" fmla="*/ 0 h 68"/>
                <a:gd name="T8" fmla="*/ 68 w 68"/>
                <a:gd name="T9" fmla="*/ 68 h 68"/>
                <a:gd name="T10" fmla="*/ 17 w 68"/>
                <a:gd name="T11" fmla="*/ 51 h 68"/>
                <a:gd name="T12" fmla="*/ 51 w 68"/>
                <a:gd name="T13" fmla="*/ 51 h 68"/>
                <a:gd name="T14" fmla="*/ 51 w 68"/>
                <a:gd name="T15" fmla="*/ 17 h 68"/>
                <a:gd name="T16" fmla="*/ 17 w 68"/>
                <a:gd name="T17" fmla="*/ 17 h 68"/>
                <a:gd name="T18" fmla="*/ 17 w 68"/>
                <a:gd name="T19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68">
                  <a:moveTo>
                    <a:pt x="68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68"/>
                  </a:lnTo>
                  <a:close/>
                  <a:moveTo>
                    <a:pt x="17" y="51"/>
                  </a:moveTo>
                  <a:lnTo>
                    <a:pt x="51" y="51"/>
                  </a:lnTo>
                  <a:lnTo>
                    <a:pt x="51" y="17"/>
                  </a:lnTo>
                  <a:lnTo>
                    <a:pt x="17" y="17"/>
                  </a:lnTo>
                  <a:lnTo>
                    <a:pt x="1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1" name="Freeform 27"/>
            <p:cNvSpPr>
              <a:spLocks noEditPoints="1"/>
            </p:cNvSpPr>
            <p:nvPr/>
          </p:nvSpPr>
          <p:spPr bwMode="auto">
            <a:xfrm>
              <a:off x="1225550" y="3109913"/>
              <a:ext cx="107950" cy="107950"/>
            </a:xfrm>
            <a:custGeom>
              <a:avLst/>
              <a:gdLst>
                <a:gd name="T0" fmla="*/ 68 w 68"/>
                <a:gd name="T1" fmla="*/ 68 h 68"/>
                <a:gd name="T2" fmla="*/ 0 w 68"/>
                <a:gd name="T3" fmla="*/ 68 h 68"/>
                <a:gd name="T4" fmla="*/ 0 w 68"/>
                <a:gd name="T5" fmla="*/ 0 h 68"/>
                <a:gd name="T6" fmla="*/ 68 w 68"/>
                <a:gd name="T7" fmla="*/ 0 h 68"/>
                <a:gd name="T8" fmla="*/ 68 w 68"/>
                <a:gd name="T9" fmla="*/ 68 h 68"/>
                <a:gd name="T10" fmla="*/ 17 w 68"/>
                <a:gd name="T11" fmla="*/ 51 h 68"/>
                <a:gd name="T12" fmla="*/ 51 w 68"/>
                <a:gd name="T13" fmla="*/ 51 h 68"/>
                <a:gd name="T14" fmla="*/ 51 w 68"/>
                <a:gd name="T15" fmla="*/ 17 h 68"/>
                <a:gd name="T16" fmla="*/ 17 w 68"/>
                <a:gd name="T17" fmla="*/ 17 h 68"/>
                <a:gd name="T18" fmla="*/ 17 w 68"/>
                <a:gd name="T19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68">
                  <a:moveTo>
                    <a:pt x="68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68"/>
                  </a:lnTo>
                  <a:close/>
                  <a:moveTo>
                    <a:pt x="17" y="51"/>
                  </a:moveTo>
                  <a:lnTo>
                    <a:pt x="51" y="51"/>
                  </a:lnTo>
                  <a:lnTo>
                    <a:pt x="51" y="17"/>
                  </a:lnTo>
                  <a:lnTo>
                    <a:pt x="17" y="17"/>
                  </a:lnTo>
                  <a:lnTo>
                    <a:pt x="1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2" name="Freeform 28"/>
            <p:cNvSpPr>
              <a:spLocks noEditPoints="1"/>
            </p:cNvSpPr>
            <p:nvPr/>
          </p:nvSpPr>
          <p:spPr bwMode="auto">
            <a:xfrm>
              <a:off x="1373188" y="3109913"/>
              <a:ext cx="107950" cy="107950"/>
            </a:xfrm>
            <a:custGeom>
              <a:avLst/>
              <a:gdLst>
                <a:gd name="T0" fmla="*/ 68 w 68"/>
                <a:gd name="T1" fmla="*/ 68 h 68"/>
                <a:gd name="T2" fmla="*/ 0 w 68"/>
                <a:gd name="T3" fmla="*/ 68 h 68"/>
                <a:gd name="T4" fmla="*/ 0 w 68"/>
                <a:gd name="T5" fmla="*/ 0 h 68"/>
                <a:gd name="T6" fmla="*/ 68 w 68"/>
                <a:gd name="T7" fmla="*/ 0 h 68"/>
                <a:gd name="T8" fmla="*/ 68 w 68"/>
                <a:gd name="T9" fmla="*/ 68 h 68"/>
                <a:gd name="T10" fmla="*/ 17 w 68"/>
                <a:gd name="T11" fmla="*/ 51 h 68"/>
                <a:gd name="T12" fmla="*/ 51 w 68"/>
                <a:gd name="T13" fmla="*/ 51 h 68"/>
                <a:gd name="T14" fmla="*/ 51 w 68"/>
                <a:gd name="T15" fmla="*/ 17 h 68"/>
                <a:gd name="T16" fmla="*/ 17 w 68"/>
                <a:gd name="T17" fmla="*/ 17 h 68"/>
                <a:gd name="T18" fmla="*/ 17 w 68"/>
                <a:gd name="T19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68">
                  <a:moveTo>
                    <a:pt x="68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68"/>
                  </a:lnTo>
                  <a:close/>
                  <a:moveTo>
                    <a:pt x="17" y="51"/>
                  </a:moveTo>
                  <a:lnTo>
                    <a:pt x="51" y="51"/>
                  </a:lnTo>
                  <a:lnTo>
                    <a:pt x="51" y="17"/>
                  </a:lnTo>
                  <a:lnTo>
                    <a:pt x="17" y="17"/>
                  </a:lnTo>
                  <a:lnTo>
                    <a:pt x="1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5" name="Group 84"/>
          <p:cNvGrpSpPr>
            <a:grpSpLocks noChangeAspect="1"/>
          </p:cNvGrpSpPr>
          <p:nvPr/>
        </p:nvGrpSpPr>
        <p:grpSpPr>
          <a:xfrm>
            <a:off x="3182591" y="2517844"/>
            <a:ext cx="636362" cy="637200"/>
            <a:chOff x="6902450" y="1338263"/>
            <a:chExt cx="1204913" cy="1206501"/>
          </a:xfrm>
          <a:solidFill>
            <a:schemeClr val="bg1"/>
          </a:solidFill>
        </p:grpSpPr>
        <p:sp>
          <p:nvSpPr>
            <p:cNvPr id="86" name="Freeform 65"/>
            <p:cNvSpPr>
              <a:spLocks noEditPoints="1"/>
            </p:cNvSpPr>
            <p:nvPr/>
          </p:nvSpPr>
          <p:spPr bwMode="auto">
            <a:xfrm>
              <a:off x="7639050" y="2076451"/>
              <a:ext cx="468313" cy="468313"/>
            </a:xfrm>
            <a:custGeom>
              <a:avLst/>
              <a:gdLst>
                <a:gd name="T0" fmla="*/ 136 w 140"/>
                <a:gd name="T1" fmla="*/ 0 h 140"/>
                <a:gd name="T2" fmla="*/ 92 w 140"/>
                <a:gd name="T3" fmla="*/ 0 h 140"/>
                <a:gd name="T4" fmla="*/ 88 w 140"/>
                <a:gd name="T5" fmla="*/ 4 h 140"/>
                <a:gd name="T6" fmla="*/ 88 w 140"/>
                <a:gd name="T7" fmla="*/ 44 h 140"/>
                <a:gd name="T8" fmla="*/ 48 w 140"/>
                <a:gd name="T9" fmla="*/ 44 h 140"/>
                <a:gd name="T10" fmla="*/ 44 w 140"/>
                <a:gd name="T11" fmla="*/ 48 h 140"/>
                <a:gd name="T12" fmla="*/ 44 w 140"/>
                <a:gd name="T13" fmla="*/ 88 h 140"/>
                <a:gd name="T14" fmla="*/ 4 w 140"/>
                <a:gd name="T15" fmla="*/ 88 h 140"/>
                <a:gd name="T16" fmla="*/ 0 w 140"/>
                <a:gd name="T17" fmla="*/ 92 h 140"/>
                <a:gd name="T18" fmla="*/ 0 w 140"/>
                <a:gd name="T19" fmla="*/ 136 h 140"/>
                <a:gd name="T20" fmla="*/ 4 w 140"/>
                <a:gd name="T21" fmla="*/ 140 h 140"/>
                <a:gd name="T22" fmla="*/ 48 w 140"/>
                <a:gd name="T23" fmla="*/ 140 h 140"/>
                <a:gd name="T24" fmla="*/ 92 w 140"/>
                <a:gd name="T25" fmla="*/ 140 h 140"/>
                <a:gd name="T26" fmla="*/ 136 w 140"/>
                <a:gd name="T27" fmla="*/ 140 h 140"/>
                <a:gd name="T28" fmla="*/ 140 w 140"/>
                <a:gd name="T29" fmla="*/ 136 h 140"/>
                <a:gd name="T30" fmla="*/ 140 w 140"/>
                <a:gd name="T31" fmla="*/ 92 h 140"/>
                <a:gd name="T32" fmla="*/ 140 w 140"/>
                <a:gd name="T33" fmla="*/ 48 h 140"/>
                <a:gd name="T34" fmla="*/ 140 w 140"/>
                <a:gd name="T35" fmla="*/ 4 h 140"/>
                <a:gd name="T36" fmla="*/ 136 w 140"/>
                <a:gd name="T37" fmla="*/ 0 h 140"/>
                <a:gd name="T38" fmla="*/ 96 w 140"/>
                <a:gd name="T39" fmla="*/ 52 h 140"/>
                <a:gd name="T40" fmla="*/ 132 w 140"/>
                <a:gd name="T41" fmla="*/ 52 h 140"/>
                <a:gd name="T42" fmla="*/ 132 w 140"/>
                <a:gd name="T43" fmla="*/ 88 h 140"/>
                <a:gd name="T44" fmla="*/ 96 w 140"/>
                <a:gd name="T45" fmla="*/ 88 h 140"/>
                <a:gd name="T46" fmla="*/ 96 w 140"/>
                <a:gd name="T47" fmla="*/ 52 h 140"/>
                <a:gd name="T48" fmla="*/ 96 w 140"/>
                <a:gd name="T49" fmla="*/ 8 h 140"/>
                <a:gd name="T50" fmla="*/ 132 w 140"/>
                <a:gd name="T51" fmla="*/ 8 h 140"/>
                <a:gd name="T52" fmla="*/ 132 w 140"/>
                <a:gd name="T53" fmla="*/ 44 h 140"/>
                <a:gd name="T54" fmla="*/ 96 w 140"/>
                <a:gd name="T55" fmla="*/ 44 h 140"/>
                <a:gd name="T56" fmla="*/ 96 w 140"/>
                <a:gd name="T57" fmla="*/ 8 h 140"/>
                <a:gd name="T58" fmla="*/ 52 w 140"/>
                <a:gd name="T59" fmla="*/ 52 h 140"/>
                <a:gd name="T60" fmla="*/ 88 w 140"/>
                <a:gd name="T61" fmla="*/ 52 h 140"/>
                <a:gd name="T62" fmla="*/ 88 w 140"/>
                <a:gd name="T63" fmla="*/ 88 h 140"/>
                <a:gd name="T64" fmla="*/ 52 w 140"/>
                <a:gd name="T65" fmla="*/ 88 h 140"/>
                <a:gd name="T66" fmla="*/ 52 w 140"/>
                <a:gd name="T67" fmla="*/ 52 h 140"/>
                <a:gd name="T68" fmla="*/ 8 w 140"/>
                <a:gd name="T69" fmla="*/ 96 h 140"/>
                <a:gd name="T70" fmla="*/ 44 w 140"/>
                <a:gd name="T71" fmla="*/ 96 h 140"/>
                <a:gd name="T72" fmla="*/ 44 w 140"/>
                <a:gd name="T73" fmla="*/ 132 h 140"/>
                <a:gd name="T74" fmla="*/ 8 w 140"/>
                <a:gd name="T75" fmla="*/ 132 h 140"/>
                <a:gd name="T76" fmla="*/ 8 w 140"/>
                <a:gd name="T77" fmla="*/ 96 h 140"/>
                <a:gd name="T78" fmla="*/ 52 w 140"/>
                <a:gd name="T79" fmla="*/ 96 h 140"/>
                <a:gd name="T80" fmla="*/ 88 w 140"/>
                <a:gd name="T81" fmla="*/ 96 h 140"/>
                <a:gd name="T82" fmla="*/ 88 w 140"/>
                <a:gd name="T83" fmla="*/ 132 h 140"/>
                <a:gd name="T84" fmla="*/ 52 w 140"/>
                <a:gd name="T85" fmla="*/ 132 h 140"/>
                <a:gd name="T86" fmla="*/ 52 w 140"/>
                <a:gd name="T87" fmla="*/ 96 h 140"/>
                <a:gd name="T88" fmla="*/ 132 w 140"/>
                <a:gd name="T89" fmla="*/ 132 h 140"/>
                <a:gd name="T90" fmla="*/ 96 w 140"/>
                <a:gd name="T91" fmla="*/ 132 h 140"/>
                <a:gd name="T92" fmla="*/ 96 w 140"/>
                <a:gd name="T93" fmla="*/ 96 h 140"/>
                <a:gd name="T94" fmla="*/ 132 w 140"/>
                <a:gd name="T95" fmla="*/ 96 h 140"/>
                <a:gd name="T96" fmla="*/ 132 w 140"/>
                <a:gd name="T97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0" h="140">
                  <a:moveTo>
                    <a:pt x="136" y="0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0" y="0"/>
                    <a:pt x="88" y="2"/>
                    <a:pt x="88" y="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6" y="44"/>
                    <a:pt x="44" y="46"/>
                    <a:pt x="44" y="48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2" y="88"/>
                    <a:pt x="0" y="90"/>
                    <a:pt x="0" y="92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8"/>
                    <a:pt x="2" y="140"/>
                    <a:pt x="4" y="140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136" y="140"/>
                    <a:pt x="136" y="140"/>
                    <a:pt x="136" y="140"/>
                  </a:cubicBezTo>
                  <a:cubicBezTo>
                    <a:pt x="138" y="140"/>
                    <a:pt x="140" y="138"/>
                    <a:pt x="140" y="136"/>
                  </a:cubicBezTo>
                  <a:cubicBezTo>
                    <a:pt x="140" y="92"/>
                    <a:pt x="140" y="92"/>
                    <a:pt x="140" y="92"/>
                  </a:cubicBezTo>
                  <a:cubicBezTo>
                    <a:pt x="140" y="48"/>
                    <a:pt x="140" y="48"/>
                    <a:pt x="140" y="48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2"/>
                    <a:pt x="138" y="0"/>
                    <a:pt x="136" y="0"/>
                  </a:cubicBezTo>
                  <a:close/>
                  <a:moveTo>
                    <a:pt x="96" y="52"/>
                  </a:moveTo>
                  <a:cubicBezTo>
                    <a:pt x="132" y="52"/>
                    <a:pt x="132" y="52"/>
                    <a:pt x="132" y="52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96" y="88"/>
                    <a:pt x="96" y="88"/>
                    <a:pt x="96" y="88"/>
                  </a:cubicBezTo>
                  <a:lnTo>
                    <a:pt x="96" y="52"/>
                  </a:lnTo>
                  <a:close/>
                  <a:moveTo>
                    <a:pt x="96" y="8"/>
                  </a:moveTo>
                  <a:cubicBezTo>
                    <a:pt x="132" y="8"/>
                    <a:pt x="132" y="8"/>
                    <a:pt x="132" y="8"/>
                  </a:cubicBezTo>
                  <a:cubicBezTo>
                    <a:pt x="132" y="44"/>
                    <a:pt x="132" y="44"/>
                    <a:pt x="132" y="44"/>
                  </a:cubicBezTo>
                  <a:cubicBezTo>
                    <a:pt x="96" y="44"/>
                    <a:pt x="96" y="44"/>
                    <a:pt x="96" y="44"/>
                  </a:cubicBezTo>
                  <a:lnTo>
                    <a:pt x="96" y="8"/>
                  </a:lnTo>
                  <a:close/>
                  <a:moveTo>
                    <a:pt x="52" y="52"/>
                  </a:moveTo>
                  <a:cubicBezTo>
                    <a:pt x="88" y="52"/>
                    <a:pt x="88" y="52"/>
                    <a:pt x="88" y="52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52" y="88"/>
                    <a:pt x="52" y="88"/>
                    <a:pt x="52" y="88"/>
                  </a:cubicBezTo>
                  <a:lnTo>
                    <a:pt x="52" y="52"/>
                  </a:lnTo>
                  <a:close/>
                  <a:moveTo>
                    <a:pt x="8" y="96"/>
                  </a:moveTo>
                  <a:cubicBezTo>
                    <a:pt x="44" y="96"/>
                    <a:pt x="44" y="96"/>
                    <a:pt x="44" y="96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8" y="132"/>
                    <a:pt x="8" y="132"/>
                    <a:pt x="8" y="132"/>
                  </a:cubicBezTo>
                  <a:lnTo>
                    <a:pt x="8" y="96"/>
                  </a:lnTo>
                  <a:close/>
                  <a:moveTo>
                    <a:pt x="52" y="96"/>
                  </a:moveTo>
                  <a:cubicBezTo>
                    <a:pt x="88" y="96"/>
                    <a:pt x="88" y="96"/>
                    <a:pt x="88" y="96"/>
                  </a:cubicBezTo>
                  <a:cubicBezTo>
                    <a:pt x="88" y="132"/>
                    <a:pt x="88" y="132"/>
                    <a:pt x="88" y="132"/>
                  </a:cubicBezTo>
                  <a:cubicBezTo>
                    <a:pt x="52" y="132"/>
                    <a:pt x="52" y="132"/>
                    <a:pt x="52" y="132"/>
                  </a:cubicBezTo>
                  <a:lnTo>
                    <a:pt x="52" y="96"/>
                  </a:lnTo>
                  <a:close/>
                  <a:moveTo>
                    <a:pt x="132" y="132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96"/>
                    <a:pt x="96" y="96"/>
                    <a:pt x="96" y="96"/>
                  </a:cubicBezTo>
                  <a:cubicBezTo>
                    <a:pt x="132" y="96"/>
                    <a:pt x="132" y="96"/>
                    <a:pt x="132" y="96"/>
                  </a:cubicBezTo>
                  <a:lnTo>
                    <a:pt x="132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66"/>
            <p:cNvSpPr>
              <a:spLocks noEditPoints="1"/>
            </p:cNvSpPr>
            <p:nvPr/>
          </p:nvSpPr>
          <p:spPr bwMode="auto">
            <a:xfrm>
              <a:off x="6902450" y="1338263"/>
              <a:ext cx="1093788" cy="1206500"/>
            </a:xfrm>
            <a:custGeom>
              <a:avLst/>
              <a:gdLst>
                <a:gd name="T0" fmla="*/ 113 w 327"/>
                <a:gd name="T1" fmla="*/ 339 h 360"/>
                <a:gd name="T2" fmla="*/ 266 w 327"/>
                <a:gd name="T3" fmla="*/ 64 h 360"/>
                <a:gd name="T4" fmla="*/ 248 w 327"/>
                <a:gd name="T5" fmla="*/ 155 h 360"/>
                <a:gd name="T6" fmla="*/ 244 w 327"/>
                <a:gd name="T7" fmla="*/ 203 h 360"/>
                <a:gd name="T8" fmla="*/ 292 w 327"/>
                <a:gd name="T9" fmla="*/ 207 h 360"/>
                <a:gd name="T10" fmla="*/ 296 w 327"/>
                <a:gd name="T11" fmla="*/ 159 h 360"/>
                <a:gd name="T12" fmla="*/ 274 w 327"/>
                <a:gd name="T13" fmla="*/ 155 h 360"/>
                <a:gd name="T14" fmla="*/ 316 w 327"/>
                <a:gd name="T15" fmla="*/ 64 h 360"/>
                <a:gd name="T16" fmla="*/ 316 w 327"/>
                <a:gd name="T17" fmla="*/ 40 h 360"/>
                <a:gd name="T18" fmla="*/ 105 w 327"/>
                <a:gd name="T19" fmla="*/ 10 h 360"/>
                <a:gd name="T20" fmla="*/ 83 w 327"/>
                <a:gd name="T21" fmla="*/ 11 h 360"/>
                <a:gd name="T22" fmla="*/ 11 w 327"/>
                <a:gd name="T23" fmla="*/ 40 h 360"/>
                <a:gd name="T24" fmla="*/ 11 w 327"/>
                <a:gd name="T25" fmla="*/ 64 h 360"/>
                <a:gd name="T26" fmla="*/ 14 w 327"/>
                <a:gd name="T27" fmla="*/ 77 h 360"/>
                <a:gd name="T28" fmla="*/ 40 w 327"/>
                <a:gd name="T29" fmla="*/ 89 h 360"/>
                <a:gd name="T30" fmla="*/ 52 w 327"/>
                <a:gd name="T31" fmla="*/ 64 h 360"/>
                <a:gd name="T32" fmla="*/ 76 w 327"/>
                <a:gd name="T33" fmla="*/ 339 h 360"/>
                <a:gd name="T34" fmla="*/ 46 w 327"/>
                <a:gd name="T35" fmla="*/ 351 h 360"/>
                <a:gd name="T36" fmla="*/ 50 w 327"/>
                <a:gd name="T37" fmla="*/ 360 h 360"/>
                <a:gd name="T38" fmla="*/ 143 w 327"/>
                <a:gd name="T39" fmla="*/ 356 h 360"/>
                <a:gd name="T40" fmla="*/ 131 w 327"/>
                <a:gd name="T41" fmla="*/ 339 h 360"/>
                <a:gd name="T42" fmla="*/ 252 w 327"/>
                <a:gd name="T43" fmla="*/ 199 h 360"/>
                <a:gd name="T44" fmla="*/ 288 w 327"/>
                <a:gd name="T45" fmla="*/ 163 h 360"/>
                <a:gd name="T46" fmla="*/ 319 w 327"/>
                <a:gd name="T47" fmla="*/ 52 h 360"/>
                <a:gd name="T48" fmla="*/ 113 w 327"/>
                <a:gd name="T49" fmla="*/ 56 h 360"/>
                <a:gd name="T50" fmla="*/ 316 w 327"/>
                <a:gd name="T51" fmla="*/ 48 h 360"/>
                <a:gd name="T52" fmla="*/ 113 w 327"/>
                <a:gd name="T53" fmla="*/ 40 h 360"/>
                <a:gd name="T54" fmla="*/ 106 w 327"/>
                <a:gd name="T55" fmla="*/ 25 h 360"/>
                <a:gd name="T56" fmla="*/ 201 w 327"/>
                <a:gd name="T57" fmla="*/ 40 h 360"/>
                <a:gd name="T58" fmla="*/ 94 w 327"/>
                <a:gd name="T59" fmla="*/ 8 h 360"/>
                <a:gd name="T60" fmla="*/ 98 w 327"/>
                <a:gd name="T61" fmla="*/ 24 h 360"/>
                <a:gd name="T62" fmla="*/ 91 w 327"/>
                <a:gd name="T63" fmla="*/ 12 h 360"/>
                <a:gd name="T64" fmla="*/ 83 w 327"/>
                <a:gd name="T65" fmla="*/ 20 h 360"/>
                <a:gd name="T66" fmla="*/ 76 w 327"/>
                <a:gd name="T67" fmla="*/ 36 h 360"/>
                <a:gd name="T68" fmla="*/ 48 w 327"/>
                <a:gd name="T69" fmla="*/ 40 h 360"/>
                <a:gd name="T70" fmla="*/ 44 w 327"/>
                <a:gd name="T71" fmla="*/ 77 h 360"/>
                <a:gd name="T72" fmla="*/ 26 w 327"/>
                <a:gd name="T73" fmla="*/ 81 h 360"/>
                <a:gd name="T74" fmla="*/ 22 w 327"/>
                <a:gd name="T75" fmla="*/ 64 h 360"/>
                <a:gd name="T76" fmla="*/ 44 w 327"/>
                <a:gd name="T77" fmla="*/ 77 h 360"/>
                <a:gd name="T78" fmla="*/ 8 w 327"/>
                <a:gd name="T79" fmla="*/ 52 h 360"/>
                <a:gd name="T80" fmla="*/ 76 w 327"/>
                <a:gd name="T81" fmla="*/ 48 h 360"/>
                <a:gd name="T82" fmla="*/ 11 w 327"/>
                <a:gd name="T83" fmla="*/ 56 h 360"/>
                <a:gd name="T84" fmla="*/ 87 w 327"/>
                <a:gd name="T85" fmla="*/ 32 h 360"/>
                <a:gd name="T86" fmla="*/ 105 w 327"/>
                <a:gd name="T87" fmla="*/ 36 h 360"/>
                <a:gd name="T88" fmla="*/ 105 w 327"/>
                <a:gd name="T89" fmla="*/ 60 h 360"/>
                <a:gd name="T90" fmla="*/ 105 w 327"/>
                <a:gd name="T91" fmla="*/ 339 h 360"/>
                <a:gd name="T92" fmla="*/ 83 w 327"/>
                <a:gd name="T93" fmla="*/ 36 h 360"/>
                <a:gd name="T94" fmla="*/ 54 w 327"/>
                <a:gd name="T95" fmla="*/ 352 h 360"/>
                <a:gd name="T96" fmla="*/ 57 w 327"/>
                <a:gd name="T97" fmla="*/ 347 h 360"/>
                <a:gd name="T98" fmla="*/ 79 w 327"/>
                <a:gd name="T99" fmla="*/ 347 h 360"/>
                <a:gd name="T100" fmla="*/ 109 w 327"/>
                <a:gd name="T101" fmla="*/ 347 h 360"/>
                <a:gd name="T102" fmla="*/ 109 w 327"/>
                <a:gd name="T103" fmla="*/ 347 h 360"/>
                <a:gd name="T104" fmla="*/ 135 w 327"/>
                <a:gd name="T105" fmla="*/ 351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7" h="360">
                  <a:moveTo>
                    <a:pt x="131" y="339"/>
                  </a:moveTo>
                  <a:cubicBezTo>
                    <a:pt x="113" y="339"/>
                    <a:pt x="113" y="339"/>
                    <a:pt x="113" y="339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266" y="64"/>
                    <a:pt x="266" y="64"/>
                    <a:pt x="266" y="64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48" y="155"/>
                    <a:pt x="248" y="155"/>
                    <a:pt x="248" y="155"/>
                  </a:cubicBezTo>
                  <a:cubicBezTo>
                    <a:pt x="246" y="155"/>
                    <a:pt x="244" y="157"/>
                    <a:pt x="244" y="159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4" y="205"/>
                    <a:pt x="246" y="207"/>
                    <a:pt x="248" y="207"/>
                  </a:cubicBezTo>
                  <a:cubicBezTo>
                    <a:pt x="292" y="207"/>
                    <a:pt x="292" y="207"/>
                    <a:pt x="292" y="207"/>
                  </a:cubicBezTo>
                  <a:cubicBezTo>
                    <a:pt x="295" y="207"/>
                    <a:pt x="296" y="205"/>
                    <a:pt x="296" y="203"/>
                  </a:cubicBezTo>
                  <a:cubicBezTo>
                    <a:pt x="296" y="159"/>
                    <a:pt x="296" y="159"/>
                    <a:pt x="296" y="159"/>
                  </a:cubicBezTo>
                  <a:cubicBezTo>
                    <a:pt x="296" y="157"/>
                    <a:pt x="295" y="155"/>
                    <a:pt x="292" y="155"/>
                  </a:cubicBezTo>
                  <a:cubicBezTo>
                    <a:pt x="274" y="155"/>
                    <a:pt x="274" y="155"/>
                    <a:pt x="274" y="155"/>
                  </a:cubicBezTo>
                  <a:cubicBezTo>
                    <a:pt x="274" y="64"/>
                    <a:pt x="274" y="64"/>
                    <a:pt x="274" y="64"/>
                  </a:cubicBezTo>
                  <a:cubicBezTo>
                    <a:pt x="316" y="64"/>
                    <a:pt x="316" y="64"/>
                    <a:pt x="316" y="64"/>
                  </a:cubicBezTo>
                  <a:cubicBezTo>
                    <a:pt x="322" y="64"/>
                    <a:pt x="327" y="58"/>
                    <a:pt x="327" y="52"/>
                  </a:cubicBezTo>
                  <a:cubicBezTo>
                    <a:pt x="327" y="45"/>
                    <a:pt x="322" y="40"/>
                    <a:pt x="316" y="40"/>
                  </a:cubicBezTo>
                  <a:cubicBezTo>
                    <a:pt x="234" y="40"/>
                    <a:pt x="234" y="40"/>
                    <a:pt x="234" y="40"/>
                  </a:cubicBezTo>
                  <a:cubicBezTo>
                    <a:pt x="105" y="10"/>
                    <a:pt x="105" y="10"/>
                    <a:pt x="105" y="10"/>
                  </a:cubicBezTo>
                  <a:cubicBezTo>
                    <a:pt x="105" y="4"/>
                    <a:pt x="100" y="0"/>
                    <a:pt x="94" y="0"/>
                  </a:cubicBezTo>
                  <a:cubicBezTo>
                    <a:pt x="88" y="0"/>
                    <a:pt x="84" y="5"/>
                    <a:pt x="83" y="11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5" y="40"/>
                    <a:pt x="0" y="45"/>
                    <a:pt x="0" y="52"/>
                  </a:cubicBezTo>
                  <a:cubicBezTo>
                    <a:pt x="0" y="58"/>
                    <a:pt x="5" y="64"/>
                    <a:pt x="11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4" y="83"/>
                    <a:pt x="19" y="89"/>
                    <a:pt x="26" y="89"/>
                  </a:cubicBezTo>
                  <a:cubicBezTo>
                    <a:pt x="40" y="89"/>
                    <a:pt x="40" y="89"/>
                    <a:pt x="40" y="89"/>
                  </a:cubicBezTo>
                  <a:cubicBezTo>
                    <a:pt x="47" y="89"/>
                    <a:pt x="52" y="83"/>
                    <a:pt x="52" y="77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76" y="339"/>
                    <a:pt x="76" y="339"/>
                    <a:pt x="76" y="339"/>
                  </a:cubicBezTo>
                  <a:cubicBezTo>
                    <a:pt x="57" y="339"/>
                    <a:pt x="57" y="339"/>
                    <a:pt x="57" y="339"/>
                  </a:cubicBezTo>
                  <a:cubicBezTo>
                    <a:pt x="51" y="339"/>
                    <a:pt x="46" y="345"/>
                    <a:pt x="46" y="351"/>
                  </a:cubicBezTo>
                  <a:cubicBezTo>
                    <a:pt x="46" y="356"/>
                    <a:pt x="46" y="356"/>
                    <a:pt x="46" y="356"/>
                  </a:cubicBezTo>
                  <a:cubicBezTo>
                    <a:pt x="46" y="358"/>
                    <a:pt x="48" y="360"/>
                    <a:pt x="50" y="360"/>
                  </a:cubicBezTo>
                  <a:cubicBezTo>
                    <a:pt x="139" y="360"/>
                    <a:pt x="139" y="360"/>
                    <a:pt x="139" y="360"/>
                  </a:cubicBezTo>
                  <a:cubicBezTo>
                    <a:pt x="141" y="360"/>
                    <a:pt x="143" y="358"/>
                    <a:pt x="143" y="356"/>
                  </a:cubicBezTo>
                  <a:cubicBezTo>
                    <a:pt x="143" y="351"/>
                    <a:pt x="143" y="351"/>
                    <a:pt x="143" y="351"/>
                  </a:cubicBezTo>
                  <a:cubicBezTo>
                    <a:pt x="143" y="345"/>
                    <a:pt x="138" y="339"/>
                    <a:pt x="131" y="339"/>
                  </a:cubicBezTo>
                  <a:close/>
                  <a:moveTo>
                    <a:pt x="288" y="199"/>
                  </a:moveTo>
                  <a:cubicBezTo>
                    <a:pt x="252" y="199"/>
                    <a:pt x="252" y="199"/>
                    <a:pt x="252" y="199"/>
                  </a:cubicBezTo>
                  <a:cubicBezTo>
                    <a:pt x="252" y="163"/>
                    <a:pt x="252" y="163"/>
                    <a:pt x="252" y="163"/>
                  </a:cubicBezTo>
                  <a:cubicBezTo>
                    <a:pt x="288" y="163"/>
                    <a:pt x="288" y="163"/>
                    <a:pt x="288" y="163"/>
                  </a:cubicBezTo>
                  <a:lnTo>
                    <a:pt x="288" y="199"/>
                  </a:lnTo>
                  <a:close/>
                  <a:moveTo>
                    <a:pt x="319" y="52"/>
                  </a:moveTo>
                  <a:cubicBezTo>
                    <a:pt x="319" y="54"/>
                    <a:pt x="318" y="56"/>
                    <a:pt x="316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316" y="48"/>
                    <a:pt x="316" y="48"/>
                    <a:pt x="316" y="48"/>
                  </a:cubicBezTo>
                  <a:cubicBezTo>
                    <a:pt x="318" y="48"/>
                    <a:pt x="319" y="50"/>
                    <a:pt x="319" y="52"/>
                  </a:cubicBezTo>
                  <a:close/>
                  <a:moveTo>
                    <a:pt x="113" y="40"/>
                  </a:moveTo>
                  <a:cubicBezTo>
                    <a:pt x="113" y="36"/>
                    <a:pt x="113" y="36"/>
                    <a:pt x="113" y="36"/>
                  </a:cubicBezTo>
                  <a:cubicBezTo>
                    <a:pt x="113" y="31"/>
                    <a:pt x="110" y="26"/>
                    <a:pt x="106" y="25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201" y="40"/>
                    <a:pt x="201" y="40"/>
                    <a:pt x="201" y="40"/>
                  </a:cubicBezTo>
                  <a:lnTo>
                    <a:pt x="113" y="40"/>
                  </a:lnTo>
                  <a:close/>
                  <a:moveTo>
                    <a:pt x="94" y="8"/>
                  </a:moveTo>
                  <a:cubicBezTo>
                    <a:pt x="96" y="8"/>
                    <a:pt x="98" y="10"/>
                    <a:pt x="98" y="12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91" y="10"/>
                    <a:pt x="92" y="8"/>
                    <a:pt x="94" y="8"/>
                  </a:cubicBezTo>
                  <a:close/>
                  <a:moveTo>
                    <a:pt x="83" y="20"/>
                  </a:moveTo>
                  <a:cubicBezTo>
                    <a:pt x="83" y="25"/>
                    <a:pt x="83" y="25"/>
                    <a:pt x="83" y="25"/>
                  </a:cubicBezTo>
                  <a:cubicBezTo>
                    <a:pt x="79" y="26"/>
                    <a:pt x="76" y="31"/>
                    <a:pt x="76" y="36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48" y="40"/>
                    <a:pt x="48" y="40"/>
                    <a:pt x="48" y="40"/>
                  </a:cubicBezTo>
                  <a:lnTo>
                    <a:pt x="83" y="20"/>
                  </a:lnTo>
                  <a:close/>
                  <a:moveTo>
                    <a:pt x="44" y="77"/>
                  </a:moveTo>
                  <a:cubicBezTo>
                    <a:pt x="44" y="79"/>
                    <a:pt x="42" y="81"/>
                    <a:pt x="40" y="81"/>
                  </a:cubicBezTo>
                  <a:cubicBezTo>
                    <a:pt x="26" y="81"/>
                    <a:pt x="26" y="81"/>
                    <a:pt x="26" y="81"/>
                  </a:cubicBezTo>
                  <a:cubicBezTo>
                    <a:pt x="24" y="81"/>
                    <a:pt x="22" y="79"/>
                    <a:pt x="22" y="77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44" y="64"/>
                    <a:pt x="44" y="64"/>
                    <a:pt x="44" y="64"/>
                  </a:cubicBezTo>
                  <a:lnTo>
                    <a:pt x="44" y="77"/>
                  </a:lnTo>
                  <a:close/>
                  <a:moveTo>
                    <a:pt x="11" y="56"/>
                  </a:moveTo>
                  <a:cubicBezTo>
                    <a:pt x="9" y="56"/>
                    <a:pt x="8" y="54"/>
                    <a:pt x="8" y="52"/>
                  </a:cubicBezTo>
                  <a:cubicBezTo>
                    <a:pt x="8" y="50"/>
                    <a:pt x="9" y="48"/>
                    <a:pt x="11" y="48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6" y="56"/>
                    <a:pt x="76" y="56"/>
                    <a:pt x="76" y="56"/>
                  </a:cubicBezTo>
                  <a:lnTo>
                    <a:pt x="11" y="56"/>
                  </a:lnTo>
                  <a:close/>
                  <a:moveTo>
                    <a:pt x="83" y="36"/>
                  </a:moveTo>
                  <a:cubicBezTo>
                    <a:pt x="83" y="34"/>
                    <a:pt x="85" y="32"/>
                    <a:pt x="87" y="32"/>
                  </a:cubicBezTo>
                  <a:cubicBezTo>
                    <a:pt x="102" y="32"/>
                    <a:pt x="102" y="32"/>
                    <a:pt x="102" y="32"/>
                  </a:cubicBezTo>
                  <a:cubicBezTo>
                    <a:pt x="104" y="32"/>
                    <a:pt x="105" y="34"/>
                    <a:pt x="105" y="36"/>
                  </a:cubicBezTo>
                  <a:cubicBezTo>
                    <a:pt x="105" y="60"/>
                    <a:pt x="105" y="60"/>
                    <a:pt x="105" y="60"/>
                  </a:cubicBezTo>
                  <a:cubicBezTo>
                    <a:pt x="105" y="60"/>
                    <a:pt x="105" y="60"/>
                    <a:pt x="105" y="60"/>
                  </a:cubicBezTo>
                  <a:cubicBezTo>
                    <a:pt x="105" y="60"/>
                    <a:pt x="105" y="60"/>
                    <a:pt x="105" y="60"/>
                  </a:cubicBezTo>
                  <a:cubicBezTo>
                    <a:pt x="105" y="339"/>
                    <a:pt x="105" y="339"/>
                    <a:pt x="105" y="339"/>
                  </a:cubicBezTo>
                  <a:cubicBezTo>
                    <a:pt x="83" y="339"/>
                    <a:pt x="83" y="339"/>
                    <a:pt x="83" y="339"/>
                  </a:cubicBezTo>
                  <a:lnTo>
                    <a:pt x="83" y="36"/>
                  </a:lnTo>
                  <a:close/>
                  <a:moveTo>
                    <a:pt x="135" y="352"/>
                  </a:moveTo>
                  <a:cubicBezTo>
                    <a:pt x="54" y="352"/>
                    <a:pt x="54" y="352"/>
                    <a:pt x="54" y="352"/>
                  </a:cubicBezTo>
                  <a:cubicBezTo>
                    <a:pt x="54" y="351"/>
                    <a:pt x="54" y="351"/>
                    <a:pt x="54" y="351"/>
                  </a:cubicBezTo>
                  <a:cubicBezTo>
                    <a:pt x="54" y="349"/>
                    <a:pt x="55" y="347"/>
                    <a:pt x="57" y="347"/>
                  </a:cubicBezTo>
                  <a:cubicBezTo>
                    <a:pt x="79" y="347"/>
                    <a:pt x="79" y="347"/>
                    <a:pt x="79" y="347"/>
                  </a:cubicBezTo>
                  <a:cubicBezTo>
                    <a:pt x="79" y="347"/>
                    <a:pt x="79" y="347"/>
                    <a:pt x="79" y="347"/>
                  </a:cubicBezTo>
                  <a:cubicBezTo>
                    <a:pt x="79" y="347"/>
                    <a:pt x="79" y="347"/>
                    <a:pt x="79" y="347"/>
                  </a:cubicBezTo>
                  <a:cubicBezTo>
                    <a:pt x="109" y="347"/>
                    <a:pt x="109" y="347"/>
                    <a:pt x="109" y="347"/>
                  </a:cubicBezTo>
                  <a:cubicBezTo>
                    <a:pt x="109" y="347"/>
                    <a:pt x="109" y="347"/>
                    <a:pt x="109" y="347"/>
                  </a:cubicBezTo>
                  <a:cubicBezTo>
                    <a:pt x="109" y="347"/>
                    <a:pt x="109" y="347"/>
                    <a:pt x="109" y="347"/>
                  </a:cubicBezTo>
                  <a:cubicBezTo>
                    <a:pt x="131" y="347"/>
                    <a:pt x="131" y="347"/>
                    <a:pt x="131" y="347"/>
                  </a:cubicBezTo>
                  <a:cubicBezTo>
                    <a:pt x="133" y="347"/>
                    <a:pt x="135" y="349"/>
                    <a:pt x="135" y="351"/>
                  </a:cubicBezTo>
                  <a:cubicBezTo>
                    <a:pt x="135" y="352"/>
                    <a:pt x="135" y="352"/>
                    <a:pt x="135" y="3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8" name="Group 87"/>
          <p:cNvGrpSpPr>
            <a:grpSpLocks noChangeAspect="1"/>
          </p:cNvGrpSpPr>
          <p:nvPr/>
        </p:nvGrpSpPr>
        <p:grpSpPr>
          <a:xfrm>
            <a:off x="2825247" y="2445845"/>
            <a:ext cx="325661" cy="849600"/>
            <a:chOff x="5867400" y="2827338"/>
            <a:chExt cx="466725" cy="1217613"/>
          </a:xfrm>
          <a:solidFill>
            <a:schemeClr val="accent1"/>
          </a:solidFill>
        </p:grpSpPr>
        <p:sp>
          <p:nvSpPr>
            <p:cNvPr id="89" name="Freeform 11"/>
            <p:cNvSpPr>
              <a:spLocks/>
            </p:cNvSpPr>
            <p:nvPr/>
          </p:nvSpPr>
          <p:spPr bwMode="auto">
            <a:xfrm>
              <a:off x="5965825" y="2827338"/>
              <a:ext cx="254000" cy="153988"/>
            </a:xfrm>
            <a:custGeom>
              <a:avLst/>
              <a:gdLst>
                <a:gd name="T0" fmla="*/ 0 w 75"/>
                <a:gd name="T1" fmla="*/ 46 h 46"/>
                <a:gd name="T2" fmla="*/ 6 w 75"/>
                <a:gd name="T3" fmla="*/ 35 h 46"/>
                <a:gd name="T4" fmla="*/ 7 w 75"/>
                <a:gd name="T5" fmla="*/ 32 h 46"/>
                <a:gd name="T6" fmla="*/ 24 w 75"/>
                <a:gd name="T7" fmla="*/ 8 h 46"/>
                <a:gd name="T8" fmla="*/ 28 w 75"/>
                <a:gd name="T9" fmla="*/ 9 h 46"/>
                <a:gd name="T10" fmla="*/ 31 w 75"/>
                <a:gd name="T11" fmla="*/ 25 h 46"/>
                <a:gd name="T12" fmla="*/ 32 w 75"/>
                <a:gd name="T13" fmla="*/ 26 h 46"/>
                <a:gd name="T14" fmla="*/ 32 w 75"/>
                <a:gd name="T15" fmla="*/ 6 h 46"/>
                <a:gd name="T16" fmla="*/ 34 w 75"/>
                <a:gd name="T17" fmla="*/ 1 h 46"/>
                <a:gd name="T18" fmla="*/ 41 w 75"/>
                <a:gd name="T19" fmla="*/ 1 h 46"/>
                <a:gd name="T20" fmla="*/ 43 w 75"/>
                <a:gd name="T21" fmla="*/ 5 h 46"/>
                <a:gd name="T22" fmla="*/ 43 w 75"/>
                <a:gd name="T23" fmla="*/ 23 h 46"/>
                <a:gd name="T24" fmla="*/ 43 w 75"/>
                <a:gd name="T25" fmla="*/ 26 h 46"/>
                <a:gd name="T26" fmla="*/ 43 w 75"/>
                <a:gd name="T27" fmla="*/ 26 h 46"/>
                <a:gd name="T28" fmla="*/ 46 w 75"/>
                <a:gd name="T29" fmla="*/ 11 h 46"/>
                <a:gd name="T30" fmla="*/ 51 w 75"/>
                <a:gd name="T31" fmla="*/ 8 h 46"/>
                <a:gd name="T32" fmla="*/ 68 w 75"/>
                <a:gd name="T33" fmla="*/ 32 h 46"/>
                <a:gd name="T34" fmla="*/ 70 w 75"/>
                <a:gd name="T35" fmla="*/ 36 h 46"/>
                <a:gd name="T36" fmla="*/ 75 w 75"/>
                <a:gd name="T37" fmla="*/ 46 h 46"/>
                <a:gd name="T38" fmla="*/ 0 w 75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5" h="46">
                  <a:moveTo>
                    <a:pt x="0" y="46"/>
                  </a:moveTo>
                  <a:cubicBezTo>
                    <a:pt x="0" y="41"/>
                    <a:pt x="0" y="37"/>
                    <a:pt x="6" y="35"/>
                  </a:cubicBezTo>
                  <a:cubicBezTo>
                    <a:pt x="6" y="35"/>
                    <a:pt x="7" y="33"/>
                    <a:pt x="7" y="32"/>
                  </a:cubicBezTo>
                  <a:cubicBezTo>
                    <a:pt x="8" y="20"/>
                    <a:pt x="14" y="12"/>
                    <a:pt x="24" y="8"/>
                  </a:cubicBezTo>
                  <a:cubicBezTo>
                    <a:pt x="26" y="7"/>
                    <a:pt x="27" y="7"/>
                    <a:pt x="28" y="9"/>
                  </a:cubicBezTo>
                  <a:cubicBezTo>
                    <a:pt x="29" y="14"/>
                    <a:pt x="30" y="20"/>
                    <a:pt x="31" y="25"/>
                  </a:cubicBezTo>
                  <a:cubicBezTo>
                    <a:pt x="31" y="25"/>
                    <a:pt x="31" y="26"/>
                    <a:pt x="32" y="26"/>
                  </a:cubicBezTo>
                  <a:cubicBezTo>
                    <a:pt x="32" y="19"/>
                    <a:pt x="32" y="13"/>
                    <a:pt x="32" y="6"/>
                  </a:cubicBezTo>
                  <a:cubicBezTo>
                    <a:pt x="32" y="4"/>
                    <a:pt x="33" y="1"/>
                    <a:pt x="34" y="1"/>
                  </a:cubicBezTo>
                  <a:cubicBezTo>
                    <a:pt x="36" y="0"/>
                    <a:pt x="39" y="1"/>
                    <a:pt x="41" y="1"/>
                  </a:cubicBezTo>
                  <a:cubicBezTo>
                    <a:pt x="42" y="1"/>
                    <a:pt x="43" y="4"/>
                    <a:pt x="43" y="5"/>
                  </a:cubicBezTo>
                  <a:cubicBezTo>
                    <a:pt x="43" y="11"/>
                    <a:pt x="43" y="17"/>
                    <a:pt x="43" y="23"/>
                  </a:cubicBezTo>
                  <a:cubicBezTo>
                    <a:pt x="43" y="24"/>
                    <a:pt x="43" y="25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4" y="21"/>
                    <a:pt x="45" y="16"/>
                    <a:pt x="46" y="11"/>
                  </a:cubicBezTo>
                  <a:cubicBezTo>
                    <a:pt x="48" y="6"/>
                    <a:pt x="48" y="6"/>
                    <a:pt x="51" y="8"/>
                  </a:cubicBezTo>
                  <a:cubicBezTo>
                    <a:pt x="61" y="13"/>
                    <a:pt x="67" y="20"/>
                    <a:pt x="68" y="32"/>
                  </a:cubicBezTo>
                  <a:cubicBezTo>
                    <a:pt x="68" y="34"/>
                    <a:pt x="68" y="35"/>
                    <a:pt x="70" y="36"/>
                  </a:cubicBezTo>
                  <a:cubicBezTo>
                    <a:pt x="74" y="37"/>
                    <a:pt x="75" y="41"/>
                    <a:pt x="75" y="46"/>
                  </a:cubicBezTo>
                  <a:cubicBezTo>
                    <a:pt x="50" y="46"/>
                    <a:pt x="25" y="46"/>
                    <a:pt x="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12"/>
            <p:cNvSpPr>
              <a:spLocks noEditPoints="1"/>
            </p:cNvSpPr>
            <p:nvPr/>
          </p:nvSpPr>
          <p:spPr bwMode="auto">
            <a:xfrm>
              <a:off x="5867400" y="3149601"/>
              <a:ext cx="466725" cy="895350"/>
            </a:xfrm>
            <a:custGeom>
              <a:avLst/>
              <a:gdLst>
                <a:gd name="T0" fmla="*/ 83 w 138"/>
                <a:gd name="T1" fmla="*/ 4 h 267"/>
                <a:gd name="T2" fmla="*/ 65 w 138"/>
                <a:gd name="T3" fmla="*/ 9 h 267"/>
                <a:gd name="T4" fmla="*/ 54 w 138"/>
                <a:gd name="T5" fmla="*/ 2 h 267"/>
                <a:gd name="T6" fmla="*/ 0 w 138"/>
                <a:gd name="T7" fmla="*/ 77 h 267"/>
                <a:gd name="T8" fmla="*/ 1 w 138"/>
                <a:gd name="T9" fmla="*/ 93 h 267"/>
                <a:gd name="T10" fmla="*/ 3 w 138"/>
                <a:gd name="T11" fmla="*/ 109 h 267"/>
                <a:gd name="T12" fmla="*/ 28 w 138"/>
                <a:gd name="T13" fmla="*/ 105 h 267"/>
                <a:gd name="T14" fmla="*/ 28 w 138"/>
                <a:gd name="T15" fmla="*/ 66 h 267"/>
                <a:gd name="T16" fmla="*/ 33 w 138"/>
                <a:gd name="T17" fmla="*/ 243 h 267"/>
                <a:gd name="T18" fmla="*/ 65 w 138"/>
                <a:gd name="T19" fmla="*/ 245 h 267"/>
                <a:gd name="T20" fmla="*/ 65 w 138"/>
                <a:gd name="T21" fmla="*/ 138 h 267"/>
                <a:gd name="T22" fmla="*/ 67 w 138"/>
                <a:gd name="T23" fmla="*/ 145 h 267"/>
                <a:gd name="T24" fmla="*/ 83 w 138"/>
                <a:gd name="T25" fmla="*/ 263 h 267"/>
                <a:gd name="T26" fmla="*/ 100 w 138"/>
                <a:gd name="T27" fmla="*/ 112 h 267"/>
                <a:gd name="T28" fmla="*/ 87 w 138"/>
                <a:gd name="T29" fmla="*/ 120 h 267"/>
                <a:gd name="T30" fmla="*/ 84 w 138"/>
                <a:gd name="T31" fmla="*/ 117 h 267"/>
                <a:gd name="T32" fmla="*/ 83 w 138"/>
                <a:gd name="T33" fmla="*/ 101 h 267"/>
                <a:gd name="T34" fmla="*/ 100 w 138"/>
                <a:gd name="T35" fmla="*/ 109 h 267"/>
                <a:gd name="T36" fmla="*/ 101 w 138"/>
                <a:gd name="T37" fmla="*/ 96 h 267"/>
                <a:gd name="T38" fmla="*/ 128 w 138"/>
                <a:gd name="T39" fmla="*/ 78 h 267"/>
                <a:gd name="T40" fmla="*/ 69 w 138"/>
                <a:gd name="T41" fmla="*/ 87 h 267"/>
                <a:gd name="T42" fmla="*/ 50 w 138"/>
                <a:gd name="T43" fmla="*/ 53 h 267"/>
                <a:gd name="T44" fmla="*/ 35 w 138"/>
                <a:gd name="T45" fmla="*/ 54 h 267"/>
                <a:gd name="T46" fmla="*/ 23 w 138"/>
                <a:gd name="T47" fmla="*/ 47 h 267"/>
                <a:gd name="T48" fmla="*/ 35 w 138"/>
                <a:gd name="T49" fmla="*/ 38 h 267"/>
                <a:gd name="T50" fmla="*/ 54 w 138"/>
                <a:gd name="T51" fmla="*/ 27 h 267"/>
                <a:gd name="T52" fmla="*/ 57 w 138"/>
                <a:gd name="T53" fmla="*/ 28 h 267"/>
                <a:gd name="T54" fmla="*/ 78 w 138"/>
                <a:gd name="T55" fmla="*/ 37 h 267"/>
                <a:gd name="T56" fmla="*/ 59 w 138"/>
                <a:gd name="T57" fmla="*/ 44 h 267"/>
                <a:gd name="T58" fmla="*/ 78 w 138"/>
                <a:gd name="T59" fmla="*/ 74 h 267"/>
                <a:gd name="T60" fmla="*/ 102 w 138"/>
                <a:gd name="T61" fmla="*/ 63 h 267"/>
                <a:gd name="T62" fmla="*/ 110 w 138"/>
                <a:gd name="T63" fmla="*/ 59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267">
                  <a:moveTo>
                    <a:pt x="133" y="53"/>
                  </a:moveTo>
                  <a:cubicBezTo>
                    <a:pt x="122" y="31"/>
                    <a:pt x="104" y="16"/>
                    <a:pt x="83" y="4"/>
                  </a:cubicBezTo>
                  <a:cubicBezTo>
                    <a:pt x="77" y="1"/>
                    <a:pt x="73" y="0"/>
                    <a:pt x="69" y="6"/>
                  </a:cubicBezTo>
                  <a:cubicBezTo>
                    <a:pt x="68" y="7"/>
                    <a:pt x="67" y="8"/>
                    <a:pt x="65" y="9"/>
                  </a:cubicBezTo>
                  <a:cubicBezTo>
                    <a:pt x="64" y="7"/>
                    <a:pt x="62" y="4"/>
                    <a:pt x="60" y="3"/>
                  </a:cubicBezTo>
                  <a:cubicBezTo>
                    <a:pt x="59" y="2"/>
                    <a:pt x="56" y="1"/>
                    <a:pt x="54" y="2"/>
                  </a:cubicBezTo>
                  <a:cubicBezTo>
                    <a:pt x="33" y="12"/>
                    <a:pt x="16" y="26"/>
                    <a:pt x="8" y="48"/>
                  </a:cubicBezTo>
                  <a:cubicBezTo>
                    <a:pt x="4" y="59"/>
                    <a:pt x="3" y="66"/>
                    <a:pt x="0" y="77"/>
                  </a:cubicBezTo>
                  <a:cubicBezTo>
                    <a:pt x="0" y="77"/>
                    <a:pt x="0" y="81"/>
                    <a:pt x="0" y="86"/>
                  </a:cubicBezTo>
                  <a:cubicBezTo>
                    <a:pt x="0" y="91"/>
                    <a:pt x="0" y="87"/>
                    <a:pt x="1" y="93"/>
                  </a:cubicBezTo>
                  <a:cubicBezTo>
                    <a:pt x="1" y="96"/>
                    <a:pt x="1" y="98"/>
                    <a:pt x="1" y="100"/>
                  </a:cubicBezTo>
                  <a:cubicBezTo>
                    <a:pt x="2" y="103"/>
                    <a:pt x="2" y="106"/>
                    <a:pt x="3" y="109"/>
                  </a:cubicBezTo>
                  <a:cubicBezTo>
                    <a:pt x="5" y="115"/>
                    <a:pt x="11" y="119"/>
                    <a:pt x="16" y="119"/>
                  </a:cubicBezTo>
                  <a:cubicBezTo>
                    <a:pt x="22" y="118"/>
                    <a:pt x="27" y="112"/>
                    <a:pt x="28" y="105"/>
                  </a:cubicBezTo>
                  <a:cubicBezTo>
                    <a:pt x="28" y="101"/>
                    <a:pt x="27" y="96"/>
                    <a:pt x="27" y="92"/>
                  </a:cubicBezTo>
                  <a:cubicBezTo>
                    <a:pt x="27" y="83"/>
                    <a:pt x="28" y="74"/>
                    <a:pt x="28" y="66"/>
                  </a:cubicBezTo>
                  <a:cubicBezTo>
                    <a:pt x="31" y="86"/>
                    <a:pt x="33" y="106"/>
                    <a:pt x="33" y="126"/>
                  </a:cubicBezTo>
                  <a:cubicBezTo>
                    <a:pt x="33" y="165"/>
                    <a:pt x="33" y="204"/>
                    <a:pt x="33" y="243"/>
                  </a:cubicBezTo>
                  <a:cubicBezTo>
                    <a:pt x="33" y="251"/>
                    <a:pt x="35" y="258"/>
                    <a:pt x="43" y="261"/>
                  </a:cubicBezTo>
                  <a:cubicBezTo>
                    <a:pt x="54" y="267"/>
                    <a:pt x="65" y="258"/>
                    <a:pt x="65" y="245"/>
                  </a:cubicBezTo>
                  <a:cubicBezTo>
                    <a:pt x="65" y="212"/>
                    <a:pt x="65" y="179"/>
                    <a:pt x="65" y="145"/>
                  </a:cubicBezTo>
                  <a:cubicBezTo>
                    <a:pt x="65" y="138"/>
                    <a:pt x="65" y="138"/>
                    <a:pt x="65" y="138"/>
                  </a:cubicBezTo>
                  <a:cubicBezTo>
                    <a:pt x="66" y="138"/>
                    <a:pt x="66" y="138"/>
                    <a:pt x="67" y="138"/>
                  </a:cubicBezTo>
                  <a:cubicBezTo>
                    <a:pt x="67" y="140"/>
                    <a:pt x="67" y="143"/>
                    <a:pt x="67" y="145"/>
                  </a:cubicBezTo>
                  <a:cubicBezTo>
                    <a:pt x="67" y="177"/>
                    <a:pt x="67" y="209"/>
                    <a:pt x="67" y="242"/>
                  </a:cubicBezTo>
                  <a:cubicBezTo>
                    <a:pt x="67" y="255"/>
                    <a:pt x="73" y="263"/>
                    <a:pt x="83" y="263"/>
                  </a:cubicBezTo>
                  <a:cubicBezTo>
                    <a:pt x="93" y="263"/>
                    <a:pt x="99" y="255"/>
                    <a:pt x="99" y="241"/>
                  </a:cubicBezTo>
                  <a:cubicBezTo>
                    <a:pt x="100" y="198"/>
                    <a:pt x="98" y="155"/>
                    <a:pt x="100" y="112"/>
                  </a:cubicBezTo>
                  <a:cubicBezTo>
                    <a:pt x="100" y="112"/>
                    <a:pt x="100" y="113"/>
                    <a:pt x="99" y="113"/>
                  </a:cubicBezTo>
                  <a:cubicBezTo>
                    <a:pt x="95" y="115"/>
                    <a:pt x="91" y="118"/>
                    <a:pt x="87" y="120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19"/>
                    <a:pt x="85" y="118"/>
                    <a:pt x="84" y="117"/>
                  </a:cubicBezTo>
                  <a:cubicBezTo>
                    <a:pt x="80" y="110"/>
                    <a:pt x="77" y="103"/>
                    <a:pt x="73" y="96"/>
                  </a:cubicBezTo>
                  <a:cubicBezTo>
                    <a:pt x="76" y="99"/>
                    <a:pt x="79" y="101"/>
                    <a:pt x="83" y="101"/>
                  </a:cubicBezTo>
                  <a:cubicBezTo>
                    <a:pt x="87" y="101"/>
                    <a:pt x="90" y="99"/>
                    <a:pt x="92" y="97"/>
                  </a:cubicBezTo>
                  <a:cubicBezTo>
                    <a:pt x="95" y="101"/>
                    <a:pt x="97" y="105"/>
                    <a:pt x="100" y="109"/>
                  </a:cubicBezTo>
                  <a:cubicBezTo>
                    <a:pt x="100" y="109"/>
                    <a:pt x="100" y="109"/>
                    <a:pt x="100" y="110"/>
                  </a:cubicBezTo>
                  <a:cubicBezTo>
                    <a:pt x="101" y="105"/>
                    <a:pt x="101" y="100"/>
                    <a:pt x="101" y="96"/>
                  </a:cubicBezTo>
                  <a:cubicBezTo>
                    <a:pt x="102" y="92"/>
                    <a:pt x="103" y="91"/>
                    <a:pt x="106" y="89"/>
                  </a:cubicBezTo>
                  <a:cubicBezTo>
                    <a:pt x="114" y="86"/>
                    <a:pt x="122" y="83"/>
                    <a:pt x="128" y="78"/>
                  </a:cubicBezTo>
                  <a:cubicBezTo>
                    <a:pt x="137" y="71"/>
                    <a:pt x="138" y="63"/>
                    <a:pt x="133" y="53"/>
                  </a:cubicBezTo>
                  <a:close/>
                  <a:moveTo>
                    <a:pt x="69" y="87"/>
                  </a:moveTo>
                  <a:cubicBezTo>
                    <a:pt x="69" y="88"/>
                    <a:pt x="69" y="89"/>
                    <a:pt x="70" y="90"/>
                  </a:cubicBezTo>
                  <a:cubicBezTo>
                    <a:pt x="63" y="77"/>
                    <a:pt x="57" y="65"/>
                    <a:pt x="50" y="53"/>
                  </a:cubicBezTo>
                  <a:cubicBezTo>
                    <a:pt x="50" y="52"/>
                    <a:pt x="49" y="51"/>
                    <a:pt x="49" y="51"/>
                  </a:cubicBezTo>
                  <a:cubicBezTo>
                    <a:pt x="45" y="47"/>
                    <a:pt x="37" y="49"/>
                    <a:pt x="35" y="54"/>
                  </a:cubicBezTo>
                  <a:cubicBezTo>
                    <a:pt x="34" y="56"/>
                    <a:pt x="32" y="57"/>
                    <a:pt x="29" y="56"/>
                  </a:cubicBezTo>
                  <a:cubicBezTo>
                    <a:pt x="25" y="55"/>
                    <a:pt x="23" y="51"/>
                    <a:pt x="23" y="47"/>
                  </a:cubicBezTo>
                  <a:cubicBezTo>
                    <a:pt x="24" y="45"/>
                    <a:pt x="24" y="44"/>
                    <a:pt x="26" y="44"/>
                  </a:cubicBezTo>
                  <a:cubicBezTo>
                    <a:pt x="30" y="43"/>
                    <a:pt x="33" y="41"/>
                    <a:pt x="35" y="38"/>
                  </a:cubicBezTo>
                  <a:cubicBezTo>
                    <a:pt x="36" y="36"/>
                    <a:pt x="38" y="35"/>
                    <a:pt x="39" y="34"/>
                  </a:cubicBezTo>
                  <a:cubicBezTo>
                    <a:pt x="44" y="32"/>
                    <a:pt x="49" y="30"/>
                    <a:pt x="54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7"/>
                    <a:pt x="56" y="27"/>
                    <a:pt x="57" y="28"/>
                  </a:cubicBezTo>
                  <a:cubicBezTo>
                    <a:pt x="62" y="28"/>
                    <a:pt x="67" y="29"/>
                    <a:pt x="72" y="32"/>
                  </a:cubicBezTo>
                  <a:cubicBezTo>
                    <a:pt x="75" y="33"/>
                    <a:pt x="77" y="34"/>
                    <a:pt x="78" y="37"/>
                  </a:cubicBezTo>
                  <a:cubicBezTo>
                    <a:pt x="73" y="35"/>
                    <a:pt x="68" y="35"/>
                    <a:pt x="62" y="36"/>
                  </a:cubicBezTo>
                  <a:cubicBezTo>
                    <a:pt x="57" y="37"/>
                    <a:pt x="56" y="39"/>
                    <a:pt x="59" y="44"/>
                  </a:cubicBezTo>
                  <a:cubicBezTo>
                    <a:pt x="63" y="50"/>
                    <a:pt x="66" y="56"/>
                    <a:pt x="70" y="61"/>
                  </a:cubicBezTo>
                  <a:cubicBezTo>
                    <a:pt x="73" y="66"/>
                    <a:pt x="75" y="70"/>
                    <a:pt x="78" y="74"/>
                  </a:cubicBezTo>
                  <a:cubicBezTo>
                    <a:pt x="73" y="76"/>
                    <a:pt x="69" y="81"/>
                    <a:pt x="69" y="87"/>
                  </a:cubicBezTo>
                  <a:close/>
                  <a:moveTo>
                    <a:pt x="102" y="63"/>
                  </a:moveTo>
                  <a:cubicBezTo>
                    <a:pt x="102" y="49"/>
                    <a:pt x="102" y="49"/>
                    <a:pt x="102" y="49"/>
                  </a:cubicBezTo>
                  <a:cubicBezTo>
                    <a:pt x="105" y="53"/>
                    <a:pt x="107" y="56"/>
                    <a:pt x="110" y="59"/>
                  </a:cubicBezTo>
                  <a:cubicBezTo>
                    <a:pt x="107" y="60"/>
                    <a:pt x="105" y="61"/>
                    <a:pt x="102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13"/>
            <p:cNvSpPr>
              <a:spLocks/>
            </p:cNvSpPr>
            <p:nvPr/>
          </p:nvSpPr>
          <p:spPr bwMode="auto">
            <a:xfrm>
              <a:off x="5975350" y="2998788"/>
              <a:ext cx="234950" cy="147638"/>
            </a:xfrm>
            <a:custGeom>
              <a:avLst/>
              <a:gdLst>
                <a:gd name="T0" fmla="*/ 34 w 69"/>
                <a:gd name="T1" fmla="*/ 44 h 44"/>
                <a:gd name="T2" fmla="*/ 69 w 69"/>
                <a:gd name="T3" fmla="*/ 9 h 44"/>
                <a:gd name="T4" fmla="*/ 68 w 69"/>
                <a:gd name="T5" fmla="*/ 0 h 44"/>
                <a:gd name="T6" fmla="*/ 1 w 69"/>
                <a:gd name="T7" fmla="*/ 0 h 44"/>
                <a:gd name="T8" fmla="*/ 0 w 69"/>
                <a:gd name="T9" fmla="*/ 9 h 44"/>
                <a:gd name="T10" fmla="*/ 34 w 69"/>
                <a:gd name="T11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44">
                  <a:moveTo>
                    <a:pt x="34" y="44"/>
                  </a:moveTo>
                  <a:cubicBezTo>
                    <a:pt x="53" y="44"/>
                    <a:pt x="69" y="28"/>
                    <a:pt x="69" y="9"/>
                  </a:cubicBezTo>
                  <a:cubicBezTo>
                    <a:pt x="69" y="6"/>
                    <a:pt x="68" y="3"/>
                    <a:pt x="68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6"/>
                    <a:pt x="0" y="9"/>
                  </a:cubicBezTo>
                  <a:cubicBezTo>
                    <a:pt x="0" y="28"/>
                    <a:pt x="15" y="44"/>
                    <a:pt x="34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BioDigitalPC</a:t>
            </a:r>
            <a:r>
              <a:rPr lang="en-GB" baseline="30000" dirty="0"/>
              <a:t>®</a:t>
            </a:r>
            <a:r>
              <a:rPr lang="en-GB" dirty="0"/>
              <a:t> range can be used in a number </a:t>
            </a:r>
            <a:br>
              <a:rPr lang="en-GB" dirty="0"/>
            </a:br>
            <a:r>
              <a:rPr lang="en-GB" dirty="0"/>
              <a:t>of ways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989371" y="1563638"/>
            <a:ext cx="738385" cy="738385"/>
            <a:chOff x="899483" y="1725595"/>
            <a:chExt cx="918164" cy="918163"/>
          </a:xfrm>
        </p:grpSpPr>
        <p:sp>
          <p:nvSpPr>
            <p:cNvPr id="29" name="Oval 28"/>
            <p:cNvSpPr/>
            <p:nvPr/>
          </p:nvSpPr>
          <p:spPr>
            <a:xfrm>
              <a:off x="899483" y="1725595"/>
              <a:ext cx="918164" cy="918163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569" y="2021719"/>
              <a:ext cx="749986" cy="325916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3131579" y="1563637"/>
            <a:ext cx="738385" cy="738385"/>
            <a:chOff x="2537770" y="1419621"/>
            <a:chExt cx="643544" cy="643544"/>
          </a:xfrm>
        </p:grpSpPr>
        <p:sp>
          <p:nvSpPr>
            <p:cNvPr id="37" name="Oval 36"/>
            <p:cNvSpPr/>
            <p:nvPr/>
          </p:nvSpPr>
          <p:spPr>
            <a:xfrm>
              <a:off x="2537770" y="1419621"/>
              <a:ext cx="643544" cy="643544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1364" y="1606834"/>
              <a:ext cx="476361" cy="269119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273787" y="1563637"/>
            <a:ext cx="738385" cy="738384"/>
            <a:chOff x="4679976" y="1419621"/>
            <a:chExt cx="643543" cy="643543"/>
          </a:xfrm>
        </p:grpSpPr>
        <p:sp>
          <p:nvSpPr>
            <p:cNvPr id="42" name="Oval 41"/>
            <p:cNvSpPr/>
            <p:nvPr/>
          </p:nvSpPr>
          <p:spPr>
            <a:xfrm>
              <a:off x="4679976" y="1419621"/>
              <a:ext cx="643543" cy="643543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8197" y="1542207"/>
              <a:ext cx="387110" cy="379660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7415996" y="1563638"/>
            <a:ext cx="738385" cy="738385"/>
            <a:chOff x="7326112" y="1725595"/>
            <a:chExt cx="918164" cy="918163"/>
          </a:xfrm>
        </p:grpSpPr>
        <p:sp>
          <p:nvSpPr>
            <p:cNvPr id="47" name="Oval 46"/>
            <p:cNvSpPr/>
            <p:nvPr/>
          </p:nvSpPr>
          <p:spPr>
            <a:xfrm>
              <a:off x="7326112" y="1725595"/>
              <a:ext cx="918164" cy="918163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6237" y="1917011"/>
              <a:ext cx="657903" cy="535331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336508" y="1059582"/>
            <a:ext cx="192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example: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809469" y="2511106"/>
            <a:ext cx="1098188" cy="637765"/>
            <a:chOff x="755576" y="2511106"/>
            <a:chExt cx="1098188" cy="637765"/>
          </a:xfrm>
        </p:grpSpPr>
        <p:grpSp>
          <p:nvGrpSpPr>
            <p:cNvPr id="77" name="Group 76"/>
            <p:cNvGrpSpPr/>
            <p:nvPr/>
          </p:nvGrpSpPr>
          <p:grpSpPr>
            <a:xfrm>
              <a:off x="755576" y="2511106"/>
              <a:ext cx="272836" cy="637765"/>
              <a:chOff x="989371" y="2348104"/>
              <a:chExt cx="363459" cy="849600"/>
            </a:xfrm>
            <a:solidFill>
              <a:schemeClr val="bg1"/>
            </a:solidFill>
          </p:grpSpPr>
          <p:sp>
            <p:nvSpPr>
              <p:cNvPr id="60" name="Freeform 32"/>
              <p:cNvSpPr>
                <a:spLocks noEditPoints="1"/>
              </p:cNvSpPr>
              <p:nvPr/>
            </p:nvSpPr>
            <p:spPr bwMode="auto">
              <a:xfrm>
                <a:off x="989371" y="2529260"/>
                <a:ext cx="360019" cy="668444"/>
              </a:xfrm>
              <a:custGeom>
                <a:avLst/>
                <a:gdLst>
                  <a:gd name="T0" fmla="*/ 142 w 150"/>
                  <a:gd name="T1" fmla="*/ 276 h 276"/>
                  <a:gd name="T2" fmla="*/ 8 w 150"/>
                  <a:gd name="T3" fmla="*/ 276 h 276"/>
                  <a:gd name="T4" fmla="*/ 0 w 150"/>
                  <a:gd name="T5" fmla="*/ 269 h 276"/>
                  <a:gd name="T6" fmla="*/ 0 w 150"/>
                  <a:gd name="T7" fmla="*/ 7 h 276"/>
                  <a:gd name="T8" fmla="*/ 8 w 150"/>
                  <a:gd name="T9" fmla="*/ 0 h 276"/>
                  <a:gd name="T10" fmla="*/ 142 w 150"/>
                  <a:gd name="T11" fmla="*/ 0 h 276"/>
                  <a:gd name="T12" fmla="*/ 150 w 150"/>
                  <a:gd name="T13" fmla="*/ 7 h 276"/>
                  <a:gd name="T14" fmla="*/ 150 w 150"/>
                  <a:gd name="T15" fmla="*/ 269 h 276"/>
                  <a:gd name="T16" fmla="*/ 142 w 150"/>
                  <a:gd name="T17" fmla="*/ 276 h 276"/>
                  <a:gd name="T18" fmla="*/ 15 w 150"/>
                  <a:gd name="T19" fmla="*/ 261 h 276"/>
                  <a:gd name="T20" fmla="*/ 135 w 150"/>
                  <a:gd name="T21" fmla="*/ 261 h 276"/>
                  <a:gd name="T22" fmla="*/ 135 w 150"/>
                  <a:gd name="T23" fmla="*/ 15 h 276"/>
                  <a:gd name="T24" fmla="*/ 15 w 150"/>
                  <a:gd name="T25" fmla="*/ 15 h 276"/>
                  <a:gd name="T26" fmla="*/ 15 w 150"/>
                  <a:gd name="T27" fmla="*/ 261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0" h="276">
                    <a:moveTo>
                      <a:pt x="142" y="276"/>
                    </a:moveTo>
                    <a:cubicBezTo>
                      <a:pt x="8" y="276"/>
                      <a:pt x="8" y="276"/>
                      <a:pt x="8" y="276"/>
                    </a:cubicBezTo>
                    <a:cubicBezTo>
                      <a:pt x="3" y="276"/>
                      <a:pt x="0" y="273"/>
                      <a:pt x="0" y="26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8" y="0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47" y="0"/>
                      <a:pt x="150" y="3"/>
                      <a:pt x="150" y="7"/>
                    </a:cubicBezTo>
                    <a:cubicBezTo>
                      <a:pt x="150" y="269"/>
                      <a:pt x="150" y="269"/>
                      <a:pt x="150" y="269"/>
                    </a:cubicBezTo>
                    <a:cubicBezTo>
                      <a:pt x="150" y="273"/>
                      <a:pt x="147" y="276"/>
                      <a:pt x="142" y="276"/>
                    </a:cubicBezTo>
                    <a:close/>
                    <a:moveTo>
                      <a:pt x="15" y="261"/>
                    </a:moveTo>
                    <a:cubicBezTo>
                      <a:pt x="135" y="261"/>
                      <a:pt x="135" y="261"/>
                      <a:pt x="135" y="261"/>
                    </a:cubicBezTo>
                    <a:cubicBezTo>
                      <a:pt x="135" y="15"/>
                      <a:pt x="135" y="15"/>
                      <a:pt x="135" y="15"/>
                    </a:cubicBezTo>
                    <a:cubicBezTo>
                      <a:pt x="15" y="15"/>
                      <a:pt x="15" y="15"/>
                      <a:pt x="15" y="15"/>
                    </a:cubicBezTo>
                    <a:lnTo>
                      <a:pt x="15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" name="Freeform 33"/>
              <p:cNvSpPr>
                <a:spLocks noEditPoints="1"/>
              </p:cNvSpPr>
              <p:nvPr/>
            </p:nvSpPr>
            <p:spPr bwMode="auto">
              <a:xfrm>
                <a:off x="989371" y="2348104"/>
                <a:ext cx="363459" cy="217846"/>
              </a:xfrm>
              <a:custGeom>
                <a:avLst/>
                <a:gdLst>
                  <a:gd name="T0" fmla="*/ 142 w 151"/>
                  <a:gd name="T1" fmla="*/ 90 h 90"/>
                  <a:gd name="T2" fmla="*/ 8 w 151"/>
                  <a:gd name="T3" fmla="*/ 90 h 90"/>
                  <a:gd name="T4" fmla="*/ 0 w 151"/>
                  <a:gd name="T5" fmla="*/ 82 h 90"/>
                  <a:gd name="T6" fmla="*/ 0 w 151"/>
                  <a:gd name="T7" fmla="*/ 7 h 90"/>
                  <a:gd name="T8" fmla="*/ 8 w 151"/>
                  <a:gd name="T9" fmla="*/ 0 h 90"/>
                  <a:gd name="T10" fmla="*/ 45 w 151"/>
                  <a:gd name="T11" fmla="*/ 0 h 90"/>
                  <a:gd name="T12" fmla="*/ 50 w 151"/>
                  <a:gd name="T13" fmla="*/ 1 h 90"/>
                  <a:gd name="T14" fmla="*/ 147 w 151"/>
                  <a:gd name="T15" fmla="*/ 76 h 90"/>
                  <a:gd name="T16" fmla="*/ 149 w 151"/>
                  <a:gd name="T17" fmla="*/ 84 h 90"/>
                  <a:gd name="T18" fmla="*/ 142 w 151"/>
                  <a:gd name="T19" fmla="*/ 90 h 90"/>
                  <a:gd name="T20" fmla="*/ 15 w 151"/>
                  <a:gd name="T21" fmla="*/ 75 h 90"/>
                  <a:gd name="T22" fmla="*/ 121 w 151"/>
                  <a:gd name="T23" fmla="*/ 75 h 90"/>
                  <a:gd name="T24" fmla="*/ 43 w 151"/>
                  <a:gd name="T25" fmla="*/ 15 h 90"/>
                  <a:gd name="T26" fmla="*/ 15 w 151"/>
                  <a:gd name="T27" fmla="*/ 15 h 90"/>
                  <a:gd name="T28" fmla="*/ 15 w 151"/>
                  <a:gd name="T29" fmla="*/ 7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90">
                    <a:moveTo>
                      <a:pt x="142" y="90"/>
                    </a:moveTo>
                    <a:cubicBezTo>
                      <a:pt x="8" y="90"/>
                      <a:pt x="8" y="90"/>
                      <a:pt x="8" y="90"/>
                    </a:cubicBezTo>
                    <a:cubicBezTo>
                      <a:pt x="3" y="90"/>
                      <a:pt x="0" y="87"/>
                      <a:pt x="0" y="8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8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7" y="0"/>
                      <a:pt x="48" y="1"/>
                      <a:pt x="50" y="1"/>
                    </a:cubicBezTo>
                    <a:cubicBezTo>
                      <a:pt x="147" y="76"/>
                      <a:pt x="147" y="76"/>
                      <a:pt x="147" y="76"/>
                    </a:cubicBezTo>
                    <a:cubicBezTo>
                      <a:pt x="149" y="78"/>
                      <a:pt x="151" y="81"/>
                      <a:pt x="149" y="84"/>
                    </a:cubicBezTo>
                    <a:cubicBezTo>
                      <a:pt x="148" y="87"/>
                      <a:pt x="145" y="90"/>
                      <a:pt x="142" y="90"/>
                    </a:cubicBezTo>
                    <a:close/>
                    <a:moveTo>
                      <a:pt x="15" y="75"/>
                    </a:moveTo>
                    <a:cubicBezTo>
                      <a:pt x="121" y="75"/>
                      <a:pt x="121" y="75"/>
                      <a:pt x="121" y="75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15" y="15"/>
                      <a:pt x="15" y="15"/>
                      <a:pt x="15" y="15"/>
                    </a:cubicBezTo>
                    <a:lnTo>
                      <a:pt x="15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" name="Rectangle 34"/>
              <p:cNvSpPr>
                <a:spLocks noChangeArrowheads="1"/>
              </p:cNvSpPr>
              <p:nvPr/>
            </p:nvSpPr>
            <p:spPr bwMode="auto">
              <a:xfrm>
                <a:off x="1107467" y="2638184"/>
                <a:ext cx="35544" cy="710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" name="Rectangle 35"/>
              <p:cNvSpPr>
                <a:spLocks noChangeArrowheads="1"/>
              </p:cNvSpPr>
              <p:nvPr/>
            </p:nvSpPr>
            <p:spPr bwMode="auto">
              <a:xfrm>
                <a:off x="1195752" y="2638184"/>
                <a:ext cx="36690" cy="710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" name="Rectangle 36"/>
              <p:cNvSpPr>
                <a:spLocks noChangeArrowheads="1"/>
              </p:cNvSpPr>
              <p:nvPr/>
            </p:nvSpPr>
            <p:spPr bwMode="auto">
              <a:xfrm>
                <a:off x="1107467" y="2790675"/>
                <a:ext cx="35544" cy="733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" name="Rectangle 37"/>
              <p:cNvSpPr>
                <a:spLocks noChangeArrowheads="1"/>
              </p:cNvSpPr>
              <p:nvPr/>
            </p:nvSpPr>
            <p:spPr bwMode="auto">
              <a:xfrm>
                <a:off x="1195752" y="2790675"/>
                <a:ext cx="36690" cy="733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" name="Rectangle 38"/>
              <p:cNvSpPr>
                <a:spLocks noChangeArrowheads="1"/>
              </p:cNvSpPr>
              <p:nvPr/>
            </p:nvSpPr>
            <p:spPr bwMode="auto">
              <a:xfrm>
                <a:off x="1107467" y="2943168"/>
                <a:ext cx="35544" cy="733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Rectangle 39"/>
              <p:cNvSpPr>
                <a:spLocks noChangeArrowheads="1"/>
              </p:cNvSpPr>
              <p:nvPr/>
            </p:nvSpPr>
            <p:spPr bwMode="auto">
              <a:xfrm>
                <a:off x="1195752" y="2943168"/>
                <a:ext cx="36690" cy="733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1529287" y="2714227"/>
              <a:ext cx="324477" cy="434644"/>
              <a:chOff x="1403279" y="2618692"/>
              <a:chExt cx="432253" cy="579012"/>
            </a:xfrm>
            <a:solidFill>
              <a:schemeClr val="bg1"/>
            </a:solidFill>
          </p:grpSpPr>
          <p:sp>
            <p:nvSpPr>
              <p:cNvPr id="68" name="Freeform 40"/>
              <p:cNvSpPr>
                <a:spLocks noEditPoints="1"/>
              </p:cNvSpPr>
              <p:nvPr/>
            </p:nvSpPr>
            <p:spPr bwMode="auto">
              <a:xfrm>
                <a:off x="1403279" y="2744813"/>
                <a:ext cx="432253" cy="452891"/>
              </a:xfrm>
              <a:custGeom>
                <a:avLst/>
                <a:gdLst>
                  <a:gd name="T0" fmla="*/ 172 w 180"/>
                  <a:gd name="T1" fmla="*/ 187 h 187"/>
                  <a:gd name="T2" fmla="*/ 8 w 180"/>
                  <a:gd name="T3" fmla="*/ 187 h 187"/>
                  <a:gd name="T4" fmla="*/ 0 w 180"/>
                  <a:gd name="T5" fmla="*/ 180 h 187"/>
                  <a:gd name="T6" fmla="*/ 0 w 180"/>
                  <a:gd name="T7" fmla="*/ 8 h 187"/>
                  <a:gd name="T8" fmla="*/ 8 w 180"/>
                  <a:gd name="T9" fmla="*/ 0 h 187"/>
                  <a:gd name="T10" fmla="*/ 172 w 180"/>
                  <a:gd name="T11" fmla="*/ 0 h 187"/>
                  <a:gd name="T12" fmla="*/ 180 w 180"/>
                  <a:gd name="T13" fmla="*/ 8 h 187"/>
                  <a:gd name="T14" fmla="*/ 180 w 180"/>
                  <a:gd name="T15" fmla="*/ 180 h 187"/>
                  <a:gd name="T16" fmla="*/ 172 w 180"/>
                  <a:gd name="T17" fmla="*/ 187 h 187"/>
                  <a:gd name="T18" fmla="*/ 15 w 180"/>
                  <a:gd name="T19" fmla="*/ 172 h 187"/>
                  <a:gd name="T20" fmla="*/ 165 w 180"/>
                  <a:gd name="T21" fmla="*/ 172 h 187"/>
                  <a:gd name="T22" fmla="*/ 165 w 180"/>
                  <a:gd name="T23" fmla="*/ 15 h 187"/>
                  <a:gd name="T24" fmla="*/ 15 w 180"/>
                  <a:gd name="T25" fmla="*/ 15 h 187"/>
                  <a:gd name="T26" fmla="*/ 15 w 180"/>
                  <a:gd name="T27" fmla="*/ 17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0" h="187">
                    <a:moveTo>
                      <a:pt x="172" y="187"/>
                    </a:moveTo>
                    <a:cubicBezTo>
                      <a:pt x="8" y="187"/>
                      <a:pt x="8" y="187"/>
                      <a:pt x="8" y="187"/>
                    </a:cubicBezTo>
                    <a:cubicBezTo>
                      <a:pt x="3" y="187"/>
                      <a:pt x="0" y="184"/>
                      <a:pt x="0" y="18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3" y="0"/>
                      <a:pt x="8" y="0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177" y="0"/>
                      <a:pt x="180" y="3"/>
                      <a:pt x="180" y="8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180" y="184"/>
                      <a:pt x="177" y="187"/>
                      <a:pt x="172" y="187"/>
                    </a:cubicBezTo>
                    <a:close/>
                    <a:moveTo>
                      <a:pt x="15" y="172"/>
                    </a:moveTo>
                    <a:cubicBezTo>
                      <a:pt x="165" y="172"/>
                      <a:pt x="165" y="172"/>
                      <a:pt x="165" y="172"/>
                    </a:cubicBezTo>
                    <a:cubicBezTo>
                      <a:pt x="165" y="15"/>
                      <a:pt x="165" y="15"/>
                      <a:pt x="165" y="15"/>
                    </a:cubicBezTo>
                    <a:cubicBezTo>
                      <a:pt x="15" y="15"/>
                      <a:pt x="15" y="15"/>
                      <a:pt x="15" y="15"/>
                    </a:cubicBezTo>
                    <a:lnTo>
                      <a:pt x="15" y="1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" name="Rectangle 41"/>
              <p:cNvSpPr>
                <a:spLocks noChangeArrowheads="1"/>
              </p:cNvSpPr>
              <p:nvPr/>
            </p:nvSpPr>
            <p:spPr bwMode="auto">
              <a:xfrm>
                <a:off x="1511056" y="2864055"/>
                <a:ext cx="35544" cy="7223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" name="Rectangle 42"/>
              <p:cNvSpPr>
                <a:spLocks noChangeArrowheads="1"/>
              </p:cNvSpPr>
              <p:nvPr/>
            </p:nvSpPr>
            <p:spPr bwMode="auto">
              <a:xfrm>
                <a:off x="1599340" y="2864055"/>
                <a:ext cx="36690" cy="7223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" name="Rectangle 43"/>
              <p:cNvSpPr>
                <a:spLocks noChangeArrowheads="1"/>
              </p:cNvSpPr>
              <p:nvPr/>
            </p:nvSpPr>
            <p:spPr bwMode="auto">
              <a:xfrm>
                <a:off x="1691065" y="2864055"/>
                <a:ext cx="35544" cy="7223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" name="Rectangle 44"/>
              <p:cNvSpPr>
                <a:spLocks noChangeArrowheads="1"/>
              </p:cNvSpPr>
              <p:nvPr/>
            </p:nvSpPr>
            <p:spPr bwMode="auto">
              <a:xfrm>
                <a:off x="1511056" y="3008522"/>
                <a:ext cx="35544" cy="733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" name="Rectangle 45"/>
              <p:cNvSpPr>
                <a:spLocks noChangeArrowheads="1"/>
              </p:cNvSpPr>
              <p:nvPr/>
            </p:nvSpPr>
            <p:spPr bwMode="auto">
              <a:xfrm>
                <a:off x="1599340" y="3008522"/>
                <a:ext cx="36690" cy="733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" name="Rectangle 46"/>
              <p:cNvSpPr>
                <a:spLocks noChangeArrowheads="1"/>
              </p:cNvSpPr>
              <p:nvPr/>
            </p:nvSpPr>
            <p:spPr bwMode="auto">
              <a:xfrm>
                <a:off x="1691065" y="3008522"/>
                <a:ext cx="35544" cy="733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" name="Freeform 47"/>
              <p:cNvSpPr>
                <a:spLocks noEditPoints="1"/>
              </p:cNvSpPr>
              <p:nvPr/>
            </p:nvSpPr>
            <p:spPr bwMode="auto">
              <a:xfrm>
                <a:off x="1618832" y="2618692"/>
                <a:ext cx="216700" cy="162811"/>
              </a:xfrm>
              <a:custGeom>
                <a:avLst/>
                <a:gdLst>
                  <a:gd name="T0" fmla="*/ 82 w 90"/>
                  <a:gd name="T1" fmla="*/ 67 h 67"/>
                  <a:gd name="T2" fmla="*/ 7 w 90"/>
                  <a:gd name="T3" fmla="*/ 67 h 67"/>
                  <a:gd name="T4" fmla="*/ 0 w 90"/>
                  <a:gd name="T5" fmla="*/ 60 h 67"/>
                  <a:gd name="T6" fmla="*/ 0 w 90"/>
                  <a:gd name="T7" fmla="*/ 8 h 67"/>
                  <a:gd name="T8" fmla="*/ 7 w 90"/>
                  <a:gd name="T9" fmla="*/ 0 h 67"/>
                  <a:gd name="T10" fmla="*/ 82 w 90"/>
                  <a:gd name="T11" fmla="*/ 0 h 67"/>
                  <a:gd name="T12" fmla="*/ 90 w 90"/>
                  <a:gd name="T13" fmla="*/ 8 h 67"/>
                  <a:gd name="T14" fmla="*/ 90 w 90"/>
                  <a:gd name="T15" fmla="*/ 60 h 67"/>
                  <a:gd name="T16" fmla="*/ 82 w 90"/>
                  <a:gd name="T17" fmla="*/ 67 h 67"/>
                  <a:gd name="T18" fmla="*/ 15 w 90"/>
                  <a:gd name="T19" fmla="*/ 52 h 67"/>
                  <a:gd name="T20" fmla="*/ 75 w 90"/>
                  <a:gd name="T21" fmla="*/ 52 h 67"/>
                  <a:gd name="T22" fmla="*/ 75 w 90"/>
                  <a:gd name="T23" fmla="*/ 15 h 67"/>
                  <a:gd name="T24" fmla="*/ 15 w 90"/>
                  <a:gd name="T25" fmla="*/ 15 h 67"/>
                  <a:gd name="T26" fmla="*/ 15 w 90"/>
                  <a:gd name="T27" fmla="*/ 5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67">
                    <a:moveTo>
                      <a:pt x="82" y="67"/>
                    </a:moveTo>
                    <a:cubicBezTo>
                      <a:pt x="7" y="67"/>
                      <a:pt x="7" y="67"/>
                      <a:pt x="7" y="67"/>
                    </a:cubicBezTo>
                    <a:cubicBezTo>
                      <a:pt x="3" y="67"/>
                      <a:pt x="0" y="64"/>
                      <a:pt x="0" y="6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7" y="0"/>
                      <a:pt x="90" y="3"/>
                      <a:pt x="90" y="8"/>
                    </a:cubicBezTo>
                    <a:cubicBezTo>
                      <a:pt x="90" y="60"/>
                      <a:pt x="90" y="60"/>
                      <a:pt x="90" y="60"/>
                    </a:cubicBezTo>
                    <a:cubicBezTo>
                      <a:pt x="90" y="64"/>
                      <a:pt x="87" y="67"/>
                      <a:pt x="82" y="67"/>
                    </a:cubicBezTo>
                    <a:close/>
                    <a:moveTo>
                      <a:pt x="15" y="52"/>
                    </a:moveTo>
                    <a:cubicBezTo>
                      <a:pt x="75" y="52"/>
                      <a:pt x="75" y="52"/>
                      <a:pt x="75" y="52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15" y="15"/>
                      <a:pt x="15" y="15"/>
                      <a:pt x="15" y="15"/>
                    </a:cubicBezTo>
                    <a:lnTo>
                      <a:pt x="15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93" name="Freeform 26"/>
          <p:cNvSpPr>
            <a:spLocks noEditPoints="1"/>
          </p:cNvSpPr>
          <p:nvPr/>
        </p:nvSpPr>
        <p:spPr bwMode="auto">
          <a:xfrm>
            <a:off x="5467750" y="2766017"/>
            <a:ext cx="140016" cy="123248"/>
          </a:xfrm>
          <a:custGeom>
            <a:avLst/>
            <a:gdLst>
              <a:gd name="T0" fmla="*/ 10 w 80"/>
              <a:gd name="T1" fmla="*/ 70 h 70"/>
              <a:gd name="T2" fmla="*/ 70 w 80"/>
              <a:gd name="T3" fmla="*/ 70 h 70"/>
              <a:gd name="T4" fmla="*/ 80 w 80"/>
              <a:gd name="T5" fmla="*/ 60 h 70"/>
              <a:gd name="T6" fmla="*/ 80 w 80"/>
              <a:gd name="T7" fmla="*/ 10 h 70"/>
              <a:gd name="T8" fmla="*/ 70 w 80"/>
              <a:gd name="T9" fmla="*/ 0 h 70"/>
              <a:gd name="T10" fmla="*/ 10 w 80"/>
              <a:gd name="T11" fmla="*/ 0 h 70"/>
              <a:gd name="T12" fmla="*/ 0 w 80"/>
              <a:gd name="T13" fmla="*/ 10 h 70"/>
              <a:gd name="T14" fmla="*/ 0 w 80"/>
              <a:gd name="T15" fmla="*/ 60 h 70"/>
              <a:gd name="T16" fmla="*/ 10 w 80"/>
              <a:gd name="T17" fmla="*/ 70 h 70"/>
              <a:gd name="T18" fmla="*/ 20 w 80"/>
              <a:gd name="T19" fmla="*/ 20 h 70"/>
              <a:gd name="T20" fmla="*/ 60 w 80"/>
              <a:gd name="T21" fmla="*/ 20 h 70"/>
              <a:gd name="T22" fmla="*/ 60 w 80"/>
              <a:gd name="T23" fmla="*/ 50 h 70"/>
              <a:gd name="T24" fmla="*/ 20 w 80"/>
              <a:gd name="T25" fmla="*/ 50 h 70"/>
              <a:gd name="T26" fmla="*/ 20 w 80"/>
              <a:gd name="T27" fmla="*/ 2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0" h="70">
                <a:moveTo>
                  <a:pt x="10" y="70"/>
                </a:moveTo>
                <a:cubicBezTo>
                  <a:pt x="70" y="70"/>
                  <a:pt x="70" y="70"/>
                  <a:pt x="70" y="70"/>
                </a:cubicBezTo>
                <a:cubicBezTo>
                  <a:pt x="75" y="70"/>
                  <a:pt x="80" y="65"/>
                  <a:pt x="80" y="60"/>
                </a:cubicBezTo>
                <a:cubicBezTo>
                  <a:pt x="80" y="10"/>
                  <a:pt x="80" y="10"/>
                  <a:pt x="80" y="10"/>
                </a:cubicBezTo>
                <a:cubicBezTo>
                  <a:pt x="80" y="4"/>
                  <a:pt x="75" y="0"/>
                  <a:pt x="7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5"/>
                  <a:pt x="4" y="70"/>
                  <a:pt x="10" y="70"/>
                </a:cubicBezTo>
                <a:close/>
                <a:moveTo>
                  <a:pt x="20" y="20"/>
                </a:moveTo>
                <a:cubicBezTo>
                  <a:pt x="60" y="20"/>
                  <a:pt x="60" y="20"/>
                  <a:pt x="60" y="20"/>
                </a:cubicBezTo>
                <a:cubicBezTo>
                  <a:pt x="60" y="50"/>
                  <a:pt x="60" y="50"/>
                  <a:pt x="60" y="50"/>
                </a:cubicBezTo>
                <a:cubicBezTo>
                  <a:pt x="20" y="50"/>
                  <a:pt x="20" y="50"/>
                  <a:pt x="20" y="50"/>
                </a:cubicBezTo>
                <a:lnTo>
                  <a:pt x="20" y="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5" name="Freeform 28"/>
          <p:cNvSpPr>
            <a:spLocks noEditPoints="1"/>
          </p:cNvSpPr>
          <p:nvPr/>
        </p:nvSpPr>
        <p:spPr bwMode="auto">
          <a:xfrm>
            <a:off x="5678194" y="2766017"/>
            <a:ext cx="140855" cy="123248"/>
          </a:xfrm>
          <a:custGeom>
            <a:avLst/>
            <a:gdLst>
              <a:gd name="T0" fmla="*/ 10 w 80"/>
              <a:gd name="T1" fmla="*/ 70 h 70"/>
              <a:gd name="T2" fmla="*/ 70 w 80"/>
              <a:gd name="T3" fmla="*/ 70 h 70"/>
              <a:gd name="T4" fmla="*/ 80 w 80"/>
              <a:gd name="T5" fmla="*/ 60 h 70"/>
              <a:gd name="T6" fmla="*/ 80 w 80"/>
              <a:gd name="T7" fmla="*/ 10 h 70"/>
              <a:gd name="T8" fmla="*/ 70 w 80"/>
              <a:gd name="T9" fmla="*/ 0 h 70"/>
              <a:gd name="T10" fmla="*/ 10 w 80"/>
              <a:gd name="T11" fmla="*/ 0 h 70"/>
              <a:gd name="T12" fmla="*/ 0 w 80"/>
              <a:gd name="T13" fmla="*/ 10 h 70"/>
              <a:gd name="T14" fmla="*/ 0 w 80"/>
              <a:gd name="T15" fmla="*/ 60 h 70"/>
              <a:gd name="T16" fmla="*/ 10 w 80"/>
              <a:gd name="T17" fmla="*/ 70 h 70"/>
              <a:gd name="T18" fmla="*/ 20 w 80"/>
              <a:gd name="T19" fmla="*/ 20 h 70"/>
              <a:gd name="T20" fmla="*/ 60 w 80"/>
              <a:gd name="T21" fmla="*/ 20 h 70"/>
              <a:gd name="T22" fmla="*/ 60 w 80"/>
              <a:gd name="T23" fmla="*/ 50 h 70"/>
              <a:gd name="T24" fmla="*/ 20 w 80"/>
              <a:gd name="T25" fmla="*/ 50 h 70"/>
              <a:gd name="T26" fmla="*/ 20 w 80"/>
              <a:gd name="T27" fmla="*/ 2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0" h="70">
                <a:moveTo>
                  <a:pt x="10" y="70"/>
                </a:moveTo>
                <a:cubicBezTo>
                  <a:pt x="70" y="70"/>
                  <a:pt x="70" y="70"/>
                  <a:pt x="70" y="70"/>
                </a:cubicBezTo>
                <a:cubicBezTo>
                  <a:pt x="75" y="70"/>
                  <a:pt x="80" y="65"/>
                  <a:pt x="80" y="60"/>
                </a:cubicBezTo>
                <a:cubicBezTo>
                  <a:pt x="80" y="10"/>
                  <a:pt x="80" y="10"/>
                  <a:pt x="80" y="10"/>
                </a:cubicBezTo>
                <a:cubicBezTo>
                  <a:pt x="80" y="4"/>
                  <a:pt x="75" y="0"/>
                  <a:pt x="7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5"/>
                  <a:pt x="4" y="70"/>
                  <a:pt x="10" y="70"/>
                </a:cubicBezTo>
                <a:close/>
                <a:moveTo>
                  <a:pt x="20" y="20"/>
                </a:moveTo>
                <a:cubicBezTo>
                  <a:pt x="60" y="20"/>
                  <a:pt x="60" y="20"/>
                  <a:pt x="60" y="20"/>
                </a:cubicBezTo>
                <a:cubicBezTo>
                  <a:pt x="60" y="50"/>
                  <a:pt x="60" y="50"/>
                  <a:pt x="60" y="50"/>
                </a:cubicBezTo>
                <a:cubicBezTo>
                  <a:pt x="20" y="50"/>
                  <a:pt x="20" y="50"/>
                  <a:pt x="20" y="50"/>
                </a:cubicBezTo>
                <a:lnTo>
                  <a:pt x="20" y="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03" name="Group 102"/>
          <p:cNvGrpSpPr/>
          <p:nvPr/>
        </p:nvGrpSpPr>
        <p:grpSpPr>
          <a:xfrm>
            <a:off x="5379716" y="2517844"/>
            <a:ext cx="526528" cy="637200"/>
            <a:chOff x="5379716" y="2517844"/>
            <a:chExt cx="526528" cy="637200"/>
          </a:xfrm>
        </p:grpSpPr>
        <p:sp>
          <p:nvSpPr>
            <p:cNvPr id="94" name="Freeform 27"/>
            <p:cNvSpPr>
              <a:spLocks noEditPoints="1"/>
            </p:cNvSpPr>
            <p:nvPr/>
          </p:nvSpPr>
          <p:spPr bwMode="auto">
            <a:xfrm>
              <a:off x="5467750" y="2589110"/>
              <a:ext cx="140016" cy="123248"/>
            </a:xfrm>
            <a:custGeom>
              <a:avLst/>
              <a:gdLst>
                <a:gd name="T0" fmla="*/ 10 w 80"/>
                <a:gd name="T1" fmla="*/ 70 h 70"/>
                <a:gd name="T2" fmla="*/ 70 w 80"/>
                <a:gd name="T3" fmla="*/ 70 h 70"/>
                <a:gd name="T4" fmla="*/ 80 w 80"/>
                <a:gd name="T5" fmla="*/ 60 h 70"/>
                <a:gd name="T6" fmla="*/ 80 w 80"/>
                <a:gd name="T7" fmla="*/ 10 h 70"/>
                <a:gd name="T8" fmla="*/ 70 w 80"/>
                <a:gd name="T9" fmla="*/ 0 h 70"/>
                <a:gd name="T10" fmla="*/ 10 w 80"/>
                <a:gd name="T11" fmla="*/ 0 h 70"/>
                <a:gd name="T12" fmla="*/ 0 w 80"/>
                <a:gd name="T13" fmla="*/ 10 h 70"/>
                <a:gd name="T14" fmla="*/ 0 w 80"/>
                <a:gd name="T15" fmla="*/ 60 h 70"/>
                <a:gd name="T16" fmla="*/ 10 w 80"/>
                <a:gd name="T17" fmla="*/ 70 h 70"/>
                <a:gd name="T18" fmla="*/ 20 w 80"/>
                <a:gd name="T19" fmla="*/ 20 h 70"/>
                <a:gd name="T20" fmla="*/ 60 w 80"/>
                <a:gd name="T21" fmla="*/ 20 h 70"/>
                <a:gd name="T22" fmla="*/ 60 w 80"/>
                <a:gd name="T23" fmla="*/ 50 h 70"/>
                <a:gd name="T24" fmla="*/ 20 w 80"/>
                <a:gd name="T25" fmla="*/ 50 h 70"/>
                <a:gd name="T26" fmla="*/ 20 w 80"/>
                <a:gd name="T27" fmla="*/ 2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70">
                  <a:moveTo>
                    <a:pt x="10" y="7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75" y="70"/>
                    <a:pt x="80" y="65"/>
                    <a:pt x="80" y="60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5"/>
                    <a:pt x="4" y="70"/>
                    <a:pt x="10" y="70"/>
                  </a:cubicBezTo>
                  <a:close/>
                  <a:moveTo>
                    <a:pt x="20" y="20"/>
                  </a:moveTo>
                  <a:cubicBezTo>
                    <a:pt x="60" y="20"/>
                    <a:pt x="60" y="20"/>
                    <a:pt x="60" y="2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20" y="50"/>
                    <a:pt x="20" y="50"/>
                    <a:pt x="20" y="50"/>
                  </a:cubicBezTo>
                  <a:lnTo>
                    <a:pt x="20" y="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29"/>
            <p:cNvSpPr>
              <a:spLocks noEditPoints="1"/>
            </p:cNvSpPr>
            <p:nvPr/>
          </p:nvSpPr>
          <p:spPr bwMode="auto">
            <a:xfrm>
              <a:off x="5678194" y="2942924"/>
              <a:ext cx="140855" cy="124086"/>
            </a:xfrm>
            <a:custGeom>
              <a:avLst/>
              <a:gdLst>
                <a:gd name="T0" fmla="*/ 10 w 80"/>
                <a:gd name="T1" fmla="*/ 70 h 70"/>
                <a:gd name="T2" fmla="*/ 70 w 80"/>
                <a:gd name="T3" fmla="*/ 70 h 70"/>
                <a:gd name="T4" fmla="*/ 80 w 80"/>
                <a:gd name="T5" fmla="*/ 60 h 70"/>
                <a:gd name="T6" fmla="*/ 80 w 80"/>
                <a:gd name="T7" fmla="*/ 10 h 70"/>
                <a:gd name="T8" fmla="*/ 70 w 80"/>
                <a:gd name="T9" fmla="*/ 0 h 70"/>
                <a:gd name="T10" fmla="*/ 10 w 80"/>
                <a:gd name="T11" fmla="*/ 0 h 70"/>
                <a:gd name="T12" fmla="*/ 0 w 80"/>
                <a:gd name="T13" fmla="*/ 10 h 70"/>
                <a:gd name="T14" fmla="*/ 0 w 80"/>
                <a:gd name="T15" fmla="*/ 60 h 70"/>
                <a:gd name="T16" fmla="*/ 10 w 80"/>
                <a:gd name="T17" fmla="*/ 70 h 70"/>
                <a:gd name="T18" fmla="*/ 20 w 80"/>
                <a:gd name="T19" fmla="*/ 20 h 70"/>
                <a:gd name="T20" fmla="*/ 60 w 80"/>
                <a:gd name="T21" fmla="*/ 20 h 70"/>
                <a:gd name="T22" fmla="*/ 60 w 80"/>
                <a:gd name="T23" fmla="*/ 50 h 70"/>
                <a:gd name="T24" fmla="*/ 20 w 80"/>
                <a:gd name="T25" fmla="*/ 50 h 70"/>
                <a:gd name="T26" fmla="*/ 20 w 80"/>
                <a:gd name="T27" fmla="*/ 2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70">
                  <a:moveTo>
                    <a:pt x="10" y="7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75" y="70"/>
                    <a:pt x="80" y="65"/>
                    <a:pt x="80" y="60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5"/>
                    <a:pt x="4" y="70"/>
                    <a:pt x="10" y="70"/>
                  </a:cubicBezTo>
                  <a:close/>
                  <a:moveTo>
                    <a:pt x="20" y="20"/>
                  </a:moveTo>
                  <a:cubicBezTo>
                    <a:pt x="60" y="20"/>
                    <a:pt x="60" y="20"/>
                    <a:pt x="60" y="2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20" y="50"/>
                    <a:pt x="20" y="50"/>
                    <a:pt x="20" y="50"/>
                  </a:cubicBezTo>
                  <a:lnTo>
                    <a:pt x="20" y="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30"/>
            <p:cNvSpPr>
              <a:spLocks noEditPoints="1"/>
            </p:cNvSpPr>
            <p:nvPr/>
          </p:nvSpPr>
          <p:spPr bwMode="auto">
            <a:xfrm>
              <a:off x="5678194" y="2589110"/>
              <a:ext cx="140855" cy="123248"/>
            </a:xfrm>
            <a:custGeom>
              <a:avLst/>
              <a:gdLst>
                <a:gd name="T0" fmla="*/ 10 w 80"/>
                <a:gd name="T1" fmla="*/ 70 h 70"/>
                <a:gd name="T2" fmla="*/ 70 w 80"/>
                <a:gd name="T3" fmla="*/ 70 h 70"/>
                <a:gd name="T4" fmla="*/ 80 w 80"/>
                <a:gd name="T5" fmla="*/ 60 h 70"/>
                <a:gd name="T6" fmla="*/ 80 w 80"/>
                <a:gd name="T7" fmla="*/ 10 h 70"/>
                <a:gd name="T8" fmla="*/ 70 w 80"/>
                <a:gd name="T9" fmla="*/ 0 h 70"/>
                <a:gd name="T10" fmla="*/ 10 w 80"/>
                <a:gd name="T11" fmla="*/ 0 h 70"/>
                <a:gd name="T12" fmla="*/ 0 w 80"/>
                <a:gd name="T13" fmla="*/ 10 h 70"/>
                <a:gd name="T14" fmla="*/ 0 w 80"/>
                <a:gd name="T15" fmla="*/ 60 h 70"/>
                <a:gd name="T16" fmla="*/ 10 w 80"/>
                <a:gd name="T17" fmla="*/ 70 h 70"/>
                <a:gd name="T18" fmla="*/ 20 w 80"/>
                <a:gd name="T19" fmla="*/ 20 h 70"/>
                <a:gd name="T20" fmla="*/ 60 w 80"/>
                <a:gd name="T21" fmla="*/ 20 h 70"/>
                <a:gd name="T22" fmla="*/ 60 w 80"/>
                <a:gd name="T23" fmla="*/ 50 h 70"/>
                <a:gd name="T24" fmla="*/ 20 w 80"/>
                <a:gd name="T25" fmla="*/ 50 h 70"/>
                <a:gd name="T26" fmla="*/ 20 w 80"/>
                <a:gd name="T27" fmla="*/ 2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70">
                  <a:moveTo>
                    <a:pt x="10" y="7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75" y="70"/>
                    <a:pt x="80" y="65"/>
                    <a:pt x="80" y="60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5"/>
                    <a:pt x="4" y="70"/>
                    <a:pt x="10" y="70"/>
                  </a:cubicBezTo>
                  <a:close/>
                  <a:moveTo>
                    <a:pt x="20" y="20"/>
                  </a:moveTo>
                  <a:cubicBezTo>
                    <a:pt x="60" y="20"/>
                    <a:pt x="60" y="20"/>
                    <a:pt x="60" y="2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20" y="50"/>
                    <a:pt x="20" y="50"/>
                    <a:pt x="20" y="50"/>
                  </a:cubicBezTo>
                  <a:lnTo>
                    <a:pt x="20" y="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31"/>
            <p:cNvSpPr>
              <a:spLocks noEditPoints="1"/>
            </p:cNvSpPr>
            <p:nvPr/>
          </p:nvSpPr>
          <p:spPr bwMode="auto">
            <a:xfrm>
              <a:off x="5379716" y="2517844"/>
              <a:ext cx="526528" cy="637200"/>
            </a:xfrm>
            <a:custGeom>
              <a:avLst/>
              <a:gdLst>
                <a:gd name="T0" fmla="*/ 290 w 300"/>
                <a:gd name="T1" fmla="*/ 0 h 360"/>
                <a:gd name="T2" fmla="*/ 10 w 300"/>
                <a:gd name="T3" fmla="*/ 0 h 360"/>
                <a:gd name="T4" fmla="*/ 0 w 300"/>
                <a:gd name="T5" fmla="*/ 10 h 360"/>
                <a:gd name="T6" fmla="*/ 0 w 300"/>
                <a:gd name="T7" fmla="*/ 350 h 360"/>
                <a:gd name="T8" fmla="*/ 10 w 300"/>
                <a:gd name="T9" fmla="*/ 360 h 360"/>
                <a:gd name="T10" fmla="*/ 290 w 300"/>
                <a:gd name="T11" fmla="*/ 360 h 360"/>
                <a:gd name="T12" fmla="*/ 300 w 300"/>
                <a:gd name="T13" fmla="*/ 350 h 360"/>
                <a:gd name="T14" fmla="*/ 300 w 300"/>
                <a:gd name="T15" fmla="*/ 10 h 360"/>
                <a:gd name="T16" fmla="*/ 290 w 300"/>
                <a:gd name="T17" fmla="*/ 0 h 360"/>
                <a:gd name="T18" fmla="*/ 110 w 300"/>
                <a:gd name="T19" fmla="*/ 340 h 360"/>
                <a:gd name="T20" fmla="*/ 70 w 300"/>
                <a:gd name="T21" fmla="*/ 340 h 360"/>
                <a:gd name="T22" fmla="*/ 70 w 300"/>
                <a:gd name="T23" fmla="*/ 260 h 360"/>
                <a:gd name="T24" fmla="*/ 110 w 300"/>
                <a:gd name="T25" fmla="*/ 260 h 360"/>
                <a:gd name="T26" fmla="*/ 110 w 300"/>
                <a:gd name="T27" fmla="*/ 340 h 360"/>
                <a:gd name="T28" fmla="*/ 280 w 300"/>
                <a:gd name="T29" fmla="*/ 340 h 360"/>
                <a:gd name="T30" fmla="*/ 130 w 300"/>
                <a:gd name="T31" fmla="*/ 340 h 360"/>
                <a:gd name="T32" fmla="*/ 130 w 300"/>
                <a:gd name="T33" fmla="*/ 250 h 360"/>
                <a:gd name="T34" fmla="*/ 120 w 300"/>
                <a:gd name="T35" fmla="*/ 240 h 360"/>
                <a:gd name="T36" fmla="*/ 60 w 300"/>
                <a:gd name="T37" fmla="*/ 240 h 360"/>
                <a:gd name="T38" fmla="*/ 50 w 300"/>
                <a:gd name="T39" fmla="*/ 250 h 360"/>
                <a:gd name="T40" fmla="*/ 50 w 300"/>
                <a:gd name="T41" fmla="*/ 340 h 360"/>
                <a:gd name="T42" fmla="*/ 20 w 300"/>
                <a:gd name="T43" fmla="*/ 340 h 360"/>
                <a:gd name="T44" fmla="*/ 20 w 300"/>
                <a:gd name="T45" fmla="*/ 20 h 360"/>
                <a:gd name="T46" fmla="*/ 280 w 300"/>
                <a:gd name="T47" fmla="*/ 20 h 360"/>
                <a:gd name="T48" fmla="*/ 280 w 300"/>
                <a:gd name="T49" fmla="*/ 34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0" h="360">
                  <a:moveTo>
                    <a:pt x="29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355"/>
                    <a:pt x="4" y="360"/>
                    <a:pt x="10" y="360"/>
                  </a:cubicBezTo>
                  <a:cubicBezTo>
                    <a:pt x="290" y="360"/>
                    <a:pt x="290" y="360"/>
                    <a:pt x="290" y="360"/>
                  </a:cubicBezTo>
                  <a:cubicBezTo>
                    <a:pt x="295" y="360"/>
                    <a:pt x="300" y="355"/>
                    <a:pt x="300" y="350"/>
                  </a:cubicBezTo>
                  <a:cubicBezTo>
                    <a:pt x="300" y="10"/>
                    <a:pt x="300" y="10"/>
                    <a:pt x="300" y="10"/>
                  </a:cubicBezTo>
                  <a:cubicBezTo>
                    <a:pt x="300" y="4"/>
                    <a:pt x="295" y="0"/>
                    <a:pt x="290" y="0"/>
                  </a:cubicBezTo>
                  <a:close/>
                  <a:moveTo>
                    <a:pt x="110" y="340"/>
                  </a:moveTo>
                  <a:cubicBezTo>
                    <a:pt x="70" y="340"/>
                    <a:pt x="70" y="340"/>
                    <a:pt x="70" y="340"/>
                  </a:cubicBezTo>
                  <a:cubicBezTo>
                    <a:pt x="70" y="260"/>
                    <a:pt x="70" y="260"/>
                    <a:pt x="70" y="260"/>
                  </a:cubicBezTo>
                  <a:cubicBezTo>
                    <a:pt x="110" y="260"/>
                    <a:pt x="110" y="260"/>
                    <a:pt x="110" y="260"/>
                  </a:cubicBezTo>
                  <a:lnTo>
                    <a:pt x="110" y="340"/>
                  </a:lnTo>
                  <a:close/>
                  <a:moveTo>
                    <a:pt x="280" y="340"/>
                  </a:moveTo>
                  <a:cubicBezTo>
                    <a:pt x="130" y="340"/>
                    <a:pt x="130" y="340"/>
                    <a:pt x="130" y="340"/>
                  </a:cubicBezTo>
                  <a:cubicBezTo>
                    <a:pt x="130" y="250"/>
                    <a:pt x="130" y="250"/>
                    <a:pt x="130" y="250"/>
                  </a:cubicBezTo>
                  <a:cubicBezTo>
                    <a:pt x="130" y="244"/>
                    <a:pt x="125" y="240"/>
                    <a:pt x="120" y="240"/>
                  </a:cubicBezTo>
                  <a:cubicBezTo>
                    <a:pt x="60" y="240"/>
                    <a:pt x="60" y="240"/>
                    <a:pt x="60" y="240"/>
                  </a:cubicBezTo>
                  <a:cubicBezTo>
                    <a:pt x="54" y="240"/>
                    <a:pt x="50" y="244"/>
                    <a:pt x="50" y="250"/>
                  </a:cubicBezTo>
                  <a:cubicBezTo>
                    <a:pt x="50" y="340"/>
                    <a:pt x="50" y="340"/>
                    <a:pt x="50" y="340"/>
                  </a:cubicBezTo>
                  <a:cubicBezTo>
                    <a:pt x="20" y="340"/>
                    <a:pt x="20" y="340"/>
                    <a:pt x="20" y="34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80" y="20"/>
                    <a:pt x="280" y="20"/>
                    <a:pt x="280" y="20"/>
                  </a:cubicBezTo>
                  <a:lnTo>
                    <a:pt x="280" y="3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04" name="Rectangle: Rounded Corners 103"/>
          <p:cNvSpPr/>
          <p:nvPr/>
        </p:nvSpPr>
        <p:spPr>
          <a:xfrm>
            <a:off x="5481055" y="2783681"/>
            <a:ext cx="323850" cy="85725"/>
          </a:xfrm>
          <a:prstGeom prst="roundRect">
            <a:avLst>
              <a:gd name="adj" fmla="val 5556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17"/>
          <a:stretch/>
        </p:blipFill>
        <p:spPr>
          <a:xfrm>
            <a:off x="0" y="3503618"/>
            <a:ext cx="9144000" cy="1639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563" y="3435846"/>
            <a:ext cx="1926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BioDigitalPC® 9 </a:t>
            </a:r>
            <a:b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niversity students travelling between buildings on campus</a:t>
            </a:r>
          </a:p>
        </p:txBody>
      </p:sp>
      <p:sp>
        <p:nvSpPr>
          <p:cNvPr id="5" name="Rectangle 4"/>
          <p:cNvSpPr/>
          <p:nvPr/>
        </p:nvSpPr>
        <p:spPr>
          <a:xfrm>
            <a:off x="2537772" y="3435846"/>
            <a:ext cx="1926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MDC8</a:t>
            </a:r>
            <a:b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sites having a copy of their data centre on site for easy immediate access to files and applications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679980" y="3435846"/>
            <a:ext cx="1926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MDC22</a:t>
            </a:r>
            <a:b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Businesses replacing a server room in an office block to free up space to other purposes</a:t>
            </a:r>
          </a:p>
        </p:txBody>
      </p:sp>
      <p:sp>
        <p:nvSpPr>
          <p:cNvPr id="7" name="Rectangle 6"/>
          <p:cNvSpPr/>
          <p:nvPr/>
        </p:nvSpPr>
        <p:spPr>
          <a:xfrm>
            <a:off x="6822188" y="3435846"/>
            <a:ext cx="192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SR-90</a:t>
            </a:r>
            <a:b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Businesses using the SR-90 as swing kit for a data centre move, or using it for disaster recovery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69045" y="2442230"/>
            <a:ext cx="977265" cy="849600"/>
            <a:chOff x="869045" y="2442230"/>
            <a:chExt cx="977265" cy="849600"/>
          </a:xfrm>
        </p:grpSpPr>
        <p:grpSp>
          <p:nvGrpSpPr>
            <p:cNvPr id="79" name="Group 78"/>
            <p:cNvGrpSpPr>
              <a:grpSpLocks noChangeAspect="1"/>
            </p:cNvGrpSpPr>
            <p:nvPr/>
          </p:nvGrpSpPr>
          <p:grpSpPr>
            <a:xfrm>
              <a:off x="1419349" y="2442230"/>
              <a:ext cx="426961" cy="849600"/>
              <a:chOff x="7947025" y="-90488"/>
              <a:chExt cx="3449638" cy="6864351"/>
            </a:xfrm>
            <a:solidFill>
              <a:schemeClr val="accent1"/>
            </a:solidFill>
          </p:grpSpPr>
          <p:sp>
            <p:nvSpPr>
              <p:cNvPr id="80" name="Oval 5"/>
              <p:cNvSpPr>
                <a:spLocks noChangeArrowheads="1"/>
              </p:cNvSpPr>
              <p:nvPr/>
            </p:nvSpPr>
            <p:spPr bwMode="auto">
              <a:xfrm>
                <a:off x="8951913" y="-90488"/>
                <a:ext cx="1420813" cy="1423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" name="Freeform 6"/>
              <p:cNvSpPr>
                <a:spLocks/>
              </p:cNvSpPr>
              <p:nvPr/>
            </p:nvSpPr>
            <p:spPr bwMode="auto">
              <a:xfrm>
                <a:off x="8042275" y="1468437"/>
                <a:ext cx="3354388" cy="5305426"/>
              </a:xfrm>
              <a:custGeom>
                <a:avLst/>
                <a:gdLst>
                  <a:gd name="T0" fmla="*/ 1278 w 1310"/>
                  <a:gd name="T1" fmla="*/ 850 h 2072"/>
                  <a:gd name="T2" fmla="*/ 818 w 1310"/>
                  <a:gd name="T3" fmla="*/ 150 h 2072"/>
                  <a:gd name="T4" fmla="*/ 615 w 1310"/>
                  <a:gd name="T5" fmla="*/ 0 h 2072"/>
                  <a:gd name="T6" fmla="*/ 614 w 1310"/>
                  <a:gd name="T7" fmla="*/ 0 h 2072"/>
                  <a:gd name="T8" fmla="*/ 402 w 1310"/>
                  <a:gd name="T9" fmla="*/ 213 h 2072"/>
                  <a:gd name="T10" fmla="*/ 403 w 1310"/>
                  <a:gd name="T11" fmla="*/ 920 h 2072"/>
                  <a:gd name="T12" fmla="*/ 403 w 1310"/>
                  <a:gd name="T13" fmla="*/ 921 h 2072"/>
                  <a:gd name="T14" fmla="*/ 398 w 1310"/>
                  <a:gd name="T15" fmla="*/ 950 h 2072"/>
                  <a:gd name="T16" fmla="*/ 369 w 1310"/>
                  <a:gd name="T17" fmla="*/ 1525 h 2072"/>
                  <a:gd name="T18" fmla="*/ 48 w 1310"/>
                  <a:gd name="T19" fmla="*/ 1858 h 2072"/>
                  <a:gd name="T20" fmla="*/ 56 w 1310"/>
                  <a:gd name="T21" fmla="*/ 2038 h 2072"/>
                  <a:gd name="T22" fmla="*/ 142 w 1310"/>
                  <a:gd name="T23" fmla="*/ 2072 h 2072"/>
                  <a:gd name="T24" fmla="*/ 236 w 1310"/>
                  <a:gd name="T25" fmla="*/ 2031 h 2072"/>
                  <a:gd name="T26" fmla="*/ 587 w 1310"/>
                  <a:gd name="T27" fmla="*/ 1665 h 2072"/>
                  <a:gd name="T28" fmla="*/ 607 w 1310"/>
                  <a:gd name="T29" fmla="*/ 1636 h 2072"/>
                  <a:gd name="T30" fmla="*/ 608 w 1310"/>
                  <a:gd name="T31" fmla="*/ 1634 h 2072"/>
                  <a:gd name="T32" fmla="*/ 609 w 1310"/>
                  <a:gd name="T33" fmla="*/ 1634 h 2072"/>
                  <a:gd name="T34" fmla="*/ 622 w 1310"/>
                  <a:gd name="T35" fmla="*/ 1583 h 2072"/>
                  <a:gd name="T36" fmla="*/ 641 w 1310"/>
                  <a:gd name="T37" fmla="*/ 1202 h 2072"/>
                  <a:gd name="T38" fmla="*/ 1001 w 1310"/>
                  <a:gd name="T39" fmla="*/ 1996 h 2072"/>
                  <a:gd name="T40" fmla="*/ 1117 w 1310"/>
                  <a:gd name="T41" fmla="*/ 2071 h 2072"/>
                  <a:gd name="T42" fmla="*/ 1170 w 1310"/>
                  <a:gd name="T43" fmla="*/ 2060 h 2072"/>
                  <a:gd name="T44" fmla="*/ 1233 w 1310"/>
                  <a:gd name="T45" fmla="*/ 1891 h 2072"/>
                  <a:gd name="T46" fmla="*/ 820 w 1310"/>
                  <a:gd name="T47" fmla="*/ 978 h 2072"/>
                  <a:gd name="T48" fmla="*/ 828 w 1310"/>
                  <a:gd name="T49" fmla="*/ 920 h 2072"/>
                  <a:gd name="T50" fmla="*/ 828 w 1310"/>
                  <a:gd name="T51" fmla="*/ 553 h 2072"/>
                  <a:gd name="T52" fmla="*/ 1100 w 1310"/>
                  <a:gd name="T53" fmla="*/ 967 h 2072"/>
                  <a:gd name="T54" fmla="*/ 1189 w 1310"/>
                  <a:gd name="T55" fmla="*/ 1015 h 2072"/>
                  <a:gd name="T56" fmla="*/ 1247 w 1310"/>
                  <a:gd name="T57" fmla="*/ 997 h 2072"/>
                  <a:gd name="T58" fmla="*/ 1278 w 1310"/>
                  <a:gd name="T59" fmla="*/ 850 h 2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10" h="2072">
                    <a:moveTo>
                      <a:pt x="1278" y="850"/>
                    </a:moveTo>
                    <a:cubicBezTo>
                      <a:pt x="818" y="150"/>
                      <a:pt x="818" y="150"/>
                      <a:pt x="818" y="150"/>
                    </a:cubicBezTo>
                    <a:cubicBezTo>
                      <a:pt x="791" y="63"/>
                      <a:pt x="710" y="0"/>
                      <a:pt x="615" y="0"/>
                    </a:cubicBezTo>
                    <a:cubicBezTo>
                      <a:pt x="615" y="0"/>
                      <a:pt x="615" y="0"/>
                      <a:pt x="614" y="0"/>
                    </a:cubicBezTo>
                    <a:cubicBezTo>
                      <a:pt x="497" y="0"/>
                      <a:pt x="402" y="96"/>
                      <a:pt x="402" y="213"/>
                    </a:cubicBezTo>
                    <a:cubicBezTo>
                      <a:pt x="403" y="920"/>
                      <a:pt x="403" y="920"/>
                      <a:pt x="403" y="920"/>
                    </a:cubicBezTo>
                    <a:cubicBezTo>
                      <a:pt x="403" y="920"/>
                      <a:pt x="403" y="920"/>
                      <a:pt x="403" y="921"/>
                    </a:cubicBezTo>
                    <a:cubicBezTo>
                      <a:pt x="400" y="930"/>
                      <a:pt x="398" y="940"/>
                      <a:pt x="398" y="950"/>
                    </a:cubicBezTo>
                    <a:cubicBezTo>
                      <a:pt x="369" y="1525"/>
                      <a:pt x="369" y="1525"/>
                      <a:pt x="369" y="1525"/>
                    </a:cubicBezTo>
                    <a:cubicBezTo>
                      <a:pt x="48" y="1858"/>
                      <a:pt x="48" y="1858"/>
                      <a:pt x="48" y="1858"/>
                    </a:cubicBezTo>
                    <a:cubicBezTo>
                      <a:pt x="0" y="1910"/>
                      <a:pt x="4" y="1991"/>
                      <a:pt x="56" y="2038"/>
                    </a:cubicBezTo>
                    <a:cubicBezTo>
                      <a:pt x="80" y="2061"/>
                      <a:pt x="111" y="2072"/>
                      <a:pt x="142" y="2072"/>
                    </a:cubicBezTo>
                    <a:cubicBezTo>
                      <a:pt x="177" y="2072"/>
                      <a:pt x="211" y="2058"/>
                      <a:pt x="236" y="2031"/>
                    </a:cubicBezTo>
                    <a:cubicBezTo>
                      <a:pt x="587" y="1665"/>
                      <a:pt x="587" y="1665"/>
                      <a:pt x="587" y="1665"/>
                    </a:cubicBezTo>
                    <a:cubicBezTo>
                      <a:pt x="595" y="1656"/>
                      <a:pt x="602" y="1647"/>
                      <a:pt x="607" y="1636"/>
                    </a:cubicBezTo>
                    <a:cubicBezTo>
                      <a:pt x="608" y="1636"/>
                      <a:pt x="608" y="1635"/>
                      <a:pt x="608" y="1634"/>
                    </a:cubicBezTo>
                    <a:cubicBezTo>
                      <a:pt x="608" y="1634"/>
                      <a:pt x="608" y="1634"/>
                      <a:pt x="609" y="1634"/>
                    </a:cubicBezTo>
                    <a:cubicBezTo>
                      <a:pt x="616" y="1618"/>
                      <a:pt x="621" y="1601"/>
                      <a:pt x="622" y="1583"/>
                    </a:cubicBezTo>
                    <a:cubicBezTo>
                      <a:pt x="641" y="1202"/>
                      <a:pt x="641" y="1202"/>
                      <a:pt x="641" y="1202"/>
                    </a:cubicBezTo>
                    <a:cubicBezTo>
                      <a:pt x="1001" y="1996"/>
                      <a:pt x="1001" y="1996"/>
                      <a:pt x="1001" y="1996"/>
                    </a:cubicBezTo>
                    <a:cubicBezTo>
                      <a:pt x="1022" y="2043"/>
                      <a:pt x="1068" y="2071"/>
                      <a:pt x="1117" y="2071"/>
                    </a:cubicBezTo>
                    <a:cubicBezTo>
                      <a:pt x="1135" y="2071"/>
                      <a:pt x="1153" y="2068"/>
                      <a:pt x="1170" y="2060"/>
                    </a:cubicBezTo>
                    <a:cubicBezTo>
                      <a:pt x="1234" y="2031"/>
                      <a:pt x="1262" y="1955"/>
                      <a:pt x="1233" y="1891"/>
                    </a:cubicBezTo>
                    <a:cubicBezTo>
                      <a:pt x="820" y="978"/>
                      <a:pt x="820" y="978"/>
                      <a:pt x="820" y="978"/>
                    </a:cubicBezTo>
                    <a:cubicBezTo>
                      <a:pt x="825" y="960"/>
                      <a:pt x="828" y="940"/>
                      <a:pt x="828" y="920"/>
                    </a:cubicBezTo>
                    <a:cubicBezTo>
                      <a:pt x="828" y="553"/>
                      <a:pt x="828" y="553"/>
                      <a:pt x="828" y="553"/>
                    </a:cubicBezTo>
                    <a:cubicBezTo>
                      <a:pt x="1100" y="967"/>
                      <a:pt x="1100" y="967"/>
                      <a:pt x="1100" y="967"/>
                    </a:cubicBezTo>
                    <a:cubicBezTo>
                      <a:pt x="1120" y="998"/>
                      <a:pt x="1154" y="1015"/>
                      <a:pt x="1189" y="1015"/>
                    </a:cubicBezTo>
                    <a:cubicBezTo>
                      <a:pt x="1209" y="1015"/>
                      <a:pt x="1229" y="1009"/>
                      <a:pt x="1247" y="997"/>
                    </a:cubicBezTo>
                    <a:cubicBezTo>
                      <a:pt x="1297" y="965"/>
                      <a:pt x="1310" y="899"/>
                      <a:pt x="1278" y="8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" name="Freeform 7"/>
              <p:cNvSpPr>
                <a:spLocks/>
              </p:cNvSpPr>
              <p:nvPr/>
            </p:nvSpPr>
            <p:spPr bwMode="auto">
              <a:xfrm>
                <a:off x="7947025" y="1292225"/>
                <a:ext cx="996950" cy="1751013"/>
              </a:xfrm>
              <a:custGeom>
                <a:avLst/>
                <a:gdLst>
                  <a:gd name="T0" fmla="*/ 195 w 389"/>
                  <a:gd name="T1" fmla="*/ 684 h 684"/>
                  <a:gd name="T2" fmla="*/ 195 w 389"/>
                  <a:gd name="T3" fmla="*/ 684 h 684"/>
                  <a:gd name="T4" fmla="*/ 388 w 389"/>
                  <a:gd name="T5" fmla="*/ 534 h 684"/>
                  <a:gd name="T6" fmla="*/ 388 w 389"/>
                  <a:gd name="T7" fmla="*/ 148 h 684"/>
                  <a:gd name="T8" fmla="*/ 194 w 389"/>
                  <a:gd name="T9" fmla="*/ 0 h 684"/>
                  <a:gd name="T10" fmla="*/ 194 w 389"/>
                  <a:gd name="T11" fmla="*/ 0 h 684"/>
                  <a:gd name="T12" fmla="*/ 0 w 389"/>
                  <a:gd name="T13" fmla="*/ 149 h 684"/>
                  <a:gd name="T14" fmla="*/ 1 w 389"/>
                  <a:gd name="T15" fmla="*/ 535 h 684"/>
                  <a:gd name="T16" fmla="*/ 195 w 389"/>
                  <a:gd name="T17" fmla="*/ 684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9" h="684">
                    <a:moveTo>
                      <a:pt x="195" y="684"/>
                    </a:moveTo>
                    <a:cubicBezTo>
                      <a:pt x="195" y="684"/>
                      <a:pt x="195" y="684"/>
                      <a:pt x="195" y="684"/>
                    </a:cubicBezTo>
                    <a:cubicBezTo>
                      <a:pt x="302" y="683"/>
                      <a:pt x="389" y="617"/>
                      <a:pt x="388" y="534"/>
                    </a:cubicBezTo>
                    <a:cubicBezTo>
                      <a:pt x="388" y="148"/>
                      <a:pt x="388" y="148"/>
                      <a:pt x="388" y="148"/>
                    </a:cubicBezTo>
                    <a:cubicBezTo>
                      <a:pt x="387" y="66"/>
                      <a:pt x="301" y="0"/>
                      <a:pt x="194" y="0"/>
                    </a:cubicBezTo>
                    <a:cubicBezTo>
                      <a:pt x="194" y="0"/>
                      <a:pt x="194" y="0"/>
                      <a:pt x="194" y="0"/>
                    </a:cubicBezTo>
                    <a:cubicBezTo>
                      <a:pt x="87" y="0"/>
                      <a:pt x="0" y="67"/>
                      <a:pt x="0" y="149"/>
                    </a:cubicBezTo>
                    <a:cubicBezTo>
                      <a:pt x="1" y="535"/>
                      <a:pt x="1" y="535"/>
                      <a:pt x="1" y="535"/>
                    </a:cubicBezTo>
                    <a:cubicBezTo>
                      <a:pt x="1" y="617"/>
                      <a:pt x="88" y="684"/>
                      <a:pt x="195" y="6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>
              <a:off x="869045" y="2925524"/>
              <a:ext cx="612000" cy="0"/>
            </a:xfrm>
            <a:prstGeom prst="straightConnector1">
              <a:avLst/>
            </a:prstGeom>
            <a:ln w="22225" cap="rnd">
              <a:solidFill>
                <a:schemeClr val="accent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7452320" y="2427734"/>
            <a:ext cx="862347" cy="216150"/>
            <a:chOff x="7452320" y="2427734"/>
            <a:chExt cx="862347" cy="216150"/>
          </a:xfrm>
        </p:grpSpPr>
        <p:grpSp>
          <p:nvGrpSpPr>
            <p:cNvPr id="102" name="Group 101"/>
            <p:cNvGrpSpPr/>
            <p:nvPr/>
          </p:nvGrpSpPr>
          <p:grpSpPr>
            <a:xfrm>
              <a:off x="7958961" y="2427734"/>
              <a:ext cx="355706" cy="216150"/>
              <a:chOff x="1927293" y="976427"/>
              <a:chExt cx="421194" cy="255945"/>
            </a:xfrm>
            <a:solidFill>
              <a:schemeClr val="accent1"/>
            </a:solidFill>
          </p:grpSpPr>
          <p:sp>
            <p:nvSpPr>
              <p:cNvPr id="115" name="Freeform 55"/>
              <p:cNvSpPr>
                <a:spLocks/>
              </p:cNvSpPr>
              <p:nvPr/>
            </p:nvSpPr>
            <p:spPr bwMode="auto">
              <a:xfrm>
                <a:off x="2036968" y="979709"/>
                <a:ext cx="44854" cy="106119"/>
              </a:xfrm>
              <a:custGeom>
                <a:avLst/>
                <a:gdLst>
                  <a:gd name="T0" fmla="*/ 0 w 41"/>
                  <a:gd name="T1" fmla="*/ 19 h 97"/>
                  <a:gd name="T2" fmla="*/ 17 w 41"/>
                  <a:gd name="T3" fmla="*/ 19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19"/>
                    </a:moveTo>
                    <a:lnTo>
                      <a:pt x="17" y="19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" name="Freeform 57"/>
              <p:cNvSpPr>
                <a:spLocks/>
              </p:cNvSpPr>
              <p:nvPr/>
            </p:nvSpPr>
            <p:spPr bwMode="auto">
              <a:xfrm>
                <a:off x="2114916" y="979709"/>
                <a:ext cx="44854" cy="106119"/>
              </a:xfrm>
              <a:custGeom>
                <a:avLst/>
                <a:gdLst>
                  <a:gd name="T0" fmla="*/ 0 w 41"/>
                  <a:gd name="T1" fmla="*/ 19 h 97"/>
                  <a:gd name="T2" fmla="*/ 17 w 41"/>
                  <a:gd name="T3" fmla="*/ 19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19"/>
                    </a:moveTo>
                    <a:lnTo>
                      <a:pt x="17" y="19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" name="Freeform 65"/>
              <p:cNvSpPr>
                <a:spLocks noEditPoints="1"/>
              </p:cNvSpPr>
              <p:nvPr/>
            </p:nvSpPr>
            <p:spPr bwMode="auto">
              <a:xfrm>
                <a:off x="1927293" y="976427"/>
                <a:ext cx="76581" cy="109401"/>
              </a:xfrm>
              <a:custGeom>
                <a:avLst/>
                <a:gdLst>
                  <a:gd name="T0" fmla="*/ 21 w 29"/>
                  <a:gd name="T1" fmla="*/ 1 h 41"/>
                  <a:gd name="T2" fmla="*/ 15 w 29"/>
                  <a:gd name="T3" fmla="*/ 0 h 41"/>
                  <a:gd name="T4" fmla="*/ 9 w 29"/>
                  <a:gd name="T5" fmla="*/ 1 h 41"/>
                  <a:gd name="T6" fmla="*/ 0 w 29"/>
                  <a:gd name="T7" fmla="*/ 15 h 41"/>
                  <a:gd name="T8" fmla="*/ 0 w 29"/>
                  <a:gd name="T9" fmla="*/ 26 h 41"/>
                  <a:gd name="T10" fmla="*/ 9 w 29"/>
                  <a:gd name="T11" fmla="*/ 40 h 41"/>
                  <a:gd name="T12" fmla="*/ 15 w 29"/>
                  <a:gd name="T13" fmla="*/ 41 h 41"/>
                  <a:gd name="T14" fmla="*/ 21 w 29"/>
                  <a:gd name="T15" fmla="*/ 40 h 41"/>
                  <a:gd name="T16" fmla="*/ 29 w 29"/>
                  <a:gd name="T17" fmla="*/ 26 h 41"/>
                  <a:gd name="T18" fmla="*/ 29 w 29"/>
                  <a:gd name="T19" fmla="*/ 15 h 41"/>
                  <a:gd name="T20" fmla="*/ 21 w 29"/>
                  <a:gd name="T21" fmla="*/ 1 h 41"/>
                  <a:gd name="T22" fmla="*/ 19 w 29"/>
                  <a:gd name="T23" fmla="*/ 26 h 41"/>
                  <a:gd name="T24" fmla="*/ 15 w 29"/>
                  <a:gd name="T25" fmla="*/ 32 h 41"/>
                  <a:gd name="T26" fmla="*/ 10 w 29"/>
                  <a:gd name="T27" fmla="*/ 26 h 41"/>
                  <a:gd name="T28" fmla="*/ 10 w 29"/>
                  <a:gd name="T29" fmla="*/ 15 h 41"/>
                  <a:gd name="T30" fmla="*/ 15 w 29"/>
                  <a:gd name="T31" fmla="*/ 9 h 41"/>
                  <a:gd name="T32" fmla="*/ 19 w 29"/>
                  <a:gd name="T33" fmla="*/ 15 h 41"/>
                  <a:gd name="T34" fmla="*/ 19 w 29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1" y="0"/>
                      <a:pt x="9" y="1"/>
                    </a:cubicBezTo>
                    <a:cubicBezTo>
                      <a:pt x="3" y="4"/>
                      <a:pt x="0" y="9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3"/>
                      <a:pt x="3" y="38"/>
                      <a:pt x="9" y="40"/>
                    </a:cubicBezTo>
                    <a:cubicBezTo>
                      <a:pt x="11" y="41"/>
                      <a:pt x="13" y="41"/>
                      <a:pt x="15" y="41"/>
                    </a:cubicBezTo>
                    <a:cubicBezTo>
                      <a:pt x="17" y="41"/>
                      <a:pt x="19" y="41"/>
                      <a:pt x="21" y="40"/>
                    </a:cubicBezTo>
                    <a:cubicBezTo>
                      <a:pt x="27" y="37"/>
                      <a:pt x="29" y="32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9"/>
                      <a:pt x="27" y="4"/>
                      <a:pt x="21" y="1"/>
                    </a:cubicBezTo>
                    <a:close/>
                    <a:moveTo>
                      <a:pt x="19" y="26"/>
                    </a:moveTo>
                    <a:cubicBezTo>
                      <a:pt x="19" y="30"/>
                      <a:pt x="18" y="32"/>
                      <a:pt x="15" y="32"/>
                    </a:cubicBezTo>
                    <a:cubicBezTo>
                      <a:pt x="11" y="32"/>
                      <a:pt x="10" y="30"/>
                      <a:pt x="10" y="2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1" y="9"/>
                      <a:pt x="15" y="9"/>
                    </a:cubicBezTo>
                    <a:cubicBezTo>
                      <a:pt x="18" y="9"/>
                      <a:pt x="19" y="12"/>
                      <a:pt x="19" y="15"/>
                    </a:cubicBezTo>
                    <a:lnTo>
                      <a:pt x="19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" name="Freeform 67"/>
              <p:cNvSpPr>
                <a:spLocks/>
              </p:cNvSpPr>
              <p:nvPr/>
            </p:nvSpPr>
            <p:spPr bwMode="auto">
              <a:xfrm>
                <a:off x="2305821" y="979709"/>
                <a:ext cx="42666" cy="106119"/>
              </a:xfrm>
              <a:custGeom>
                <a:avLst/>
                <a:gdLst>
                  <a:gd name="T0" fmla="*/ 0 w 39"/>
                  <a:gd name="T1" fmla="*/ 19 h 97"/>
                  <a:gd name="T2" fmla="*/ 15 w 39"/>
                  <a:gd name="T3" fmla="*/ 19 h 97"/>
                  <a:gd name="T4" fmla="*/ 15 w 39"/>
                  <a:gd name="T5" fmla="*/ 97 h 97"/>
                  <a:gd name="T6" fmla="*/ 39 w 39"/>
                  <a:gd name="T7" fmla="*/ 97 h 97"/>
                  <a:gd name="T8" fmla="*/ 39 w 39"/>
                  <a:gd name="T9" fmla="*/ 0 h 97"/>
                  <a:gd name="T10" fmla="*/ 0 w 39"/>
                  <a:gd name="T11" fmla="*/ 0 h 97"/>
                  <a:gd name="T12" fmla="*/ 0 w 39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0" y="19"/>
                    </a:moveTo>
                    <a:lnTo>
                      <a:pt x="15" y="19"/>
                    </a:lnTo>
                    <a:lnTo>
                      <a:pt x="15" y="97"/>
                    </a:lnTo>
                    <a:lnTo>
                      <a:pt x="39" y="97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" name="Freeform 69"/>
              <p:cNvSpPr>
                <a:spLocks noEditPoints="1"/>
              </p:cNvSpPr>
              <p:nvPr/>
            </p:nvSpPr>
            <p:spPr bwMode="auto">
              <a:xfrm>
                <a:off x="2192864" y="976427"/>
                <a:ext cx="79863" cy="109401"/>
              </a:xfrm>
              <a:custGeom>
                <a:avLst/>
                <a:gdLst>
                  <a:gd name="T0" fmla="*/ 21 w 30"/>
                  <a:gd name="T1" fmla="*/ 1 h 41"/>
                  <a:gd name="T2" fmla="*/ 15 w 30"/>
                  <a:gd name="T3" fmla="*/ 0 h 41"/>
                  <a:gd name="T4" fmla="*/ 9 w 30"/>
                  <a:gd name="T5" fmla="*/ 1 h 41"/>
                  <a:gd name="T6" fmla="*/ 0 w 30"/>
                  <a:gd name="T7" fmla="*/ 15 h 41"/>
                  <a:gd name="T8" fmla="*/ 0 w 30"/>
                  <a:gd name="T9" fmla="*/ 26 h 41"/>
                  <a:gd name="T10" fmla="*/ 9 w 30"/>
                  <a:gd name="T11" fmla="*/ 40 h 41"/>
                  <a:gd name="T12" fmla="*/ 15 w 30"/>
                  <a:gd name="T13" fmla="*/ 41 h 41"/>
                  <a:gd name="T14" fmla="*/ 22 w 30"/>
                  <a:gd name="T15" fmla="*/ 40 h 41"/>
                  <a:gd name="T16" fmla="*/ 30 w 30"/>
                  <a:gd name="T17" fmla="*/ 26 h 41"/>
                  <a:gd name="T18" fmla="*/ 30 w 30"/>
                  <a:gd name="T19" fmla="*/ 15 h 41"/>
                  <a:gd name="T20" fmla="*/ 21 w 30"/>
                  <a:gd name="T21" fmla="*/ 1 h 41"/>
                  <a:gd name="T22" fmla="*/ 20 w 30"/>
                  <a:gd name="T23" fmla="*/ 26 h 41"/>
                  <a:gd name="T24" fmla="*/ 15 w 30"/>
                  <a:gd name="T25" fmla="*/ 32 h 41"/>
                  <a:gd name="T26" fmla="*/ 10 w 30"/>
                  <a:gd name="T27" fmla="*/ 26 h 41"/>
                  <a:gd name="T28" fmla="*/ 10 w 30"/>
                  <a:gd name="T29" fmla="*/ 15 h 41"/>
                  <a:gd name="T30" fmla="*/ 15 w 30"/>
                  <a:gd name="T31" fmla="*/ 9 h 41"/>
                  <a:gd name="T32" fmla="*/ 20 w 30"/>
                  <a:gd name="T33" fmla="*/ 15 h 41"/>
                  <a:gd name="T34" fmla="*/ 20 w 30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1" y="0"/>
                      <a:pt x="9" y="1"/>
                    </a:cubicBezTo>
                    <a:cubicBezTo>
                      <a:pt x="3" y="4"/>
                      <a:pt x="0" y="9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3"/>
                      <a:pt x="3" y="38"/>
                      <a:pt x="9" y="40"/>
                    </a:cubicBezTo>
                    <a:cubicBezTo>
                      <a:pt x="11" y="41"/>
                      <a:pt x="13" y="41"/>
                      <a:pt x="15" y="41"/>
                    </a:cubicBezTo>
                    <a:cubicBezTo>
                      <a:pt x="17" y="41"/>
                      <a:pt x="20" y="41"/>
                      <a:pt x="22" y="40"/>
                    </a:cubicBezTo>
                    <a:cubicBezTo>
                      <a:pt x="27" y="37"/>
                      <a:pt x="30" y="32"/>
                      <a:pt x="30" y="26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9"/>
                      <a:pt x="27" y="4"/>
                      <a:pt x="21" y="1"/>
                    </a:cubicBezTo>
                    <a:close/>
                    <a:moveTo>
                      <a:pt x="20" y="26"/>
                    </a:moveTo>
                    <a:cubicBezTo>
                      <a:pt x="20" y="30"/>
                      <a:pt x="19" y="32"/>
                      <a:pt x="15" y="32"/>
                    </a:cubicBezTo>
                    <a:cubicBezTo>
                      <a:pt x="12" y="32"/>
                      <a:pt x="10" y="30"/>
                      <a:pt x="10" y="2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2" y="9"/>
                      <a:pt x="15" y="9"/>
                    </a:cubicBezTo>
                    <a:cubicBezTo>
                      <a:pt x="19" y="9"/>
                      <a:pt x="20" y="12"/>
                      <a:pt x="20" y="15"/>
                    </a:cubicBezTo>
                    <a:lnTo>
                      <a:pt x="2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" name="Freeform 59"/>
              <p:cNvSpPr>
                <a:spLocks/>
              </p:cNvSpPr>
              <p:nvPr/>
            </p:nvSpPr>
            <p:spPr bwMode="auto">
              <a:xfrm>
                <a:off x="2184658" y="1122971"/>
                <a:ext cx="44854" cy="106119"/>
              </a:xfrm>
              <a:custGeom>
                <a:avLst/>
                <a:gdLst>
                  <a:gd name="T0" fmla="*/ 0 w 41"/>
                  <a:gd name="T1" fmla="*/ 19 h 97"/>
                  <a:gd name="T2" fmla="*/ 17 w 41"/>
                  <a:gd name="T3" fmla="*/ 19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19"/>
                    </a:moveTo>
                    <a:lnTo>
                      <a:pt x="17" y="19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" name="Freeform 62"/>
              <p:cNvSpPr>
                <a:spLocks/>
              </p:cNvSpPr>
              <p:nvPr/>
            </p:nvSpPr>
            <p:spPr bwMode="auto">
              <a:xfrm>
                <a:off x="2012352" y="1122971"/>
                <a:ext cx="44854" cy="106119"/>
              </a:xfrm>
              <a:custGeom>
                <a:avLst/>
                <a:gdLst>
                  <a:gd name="T0" fmla="*/ 41 w 41"/>
                  <a:gd name="T1" fmla="*/ 97 h 97"/>
                  <a:gd name="T2" fmla="*/ 41 w 41"/>
                  <a:gd name="T3" fmla="*/ 0 h 97"/>
                  <a:gd name="T4" fmla="*/ 0 w 41"/>
                  <a:gd name="T5" fmla="*/ 0 h 97"/>
                  <a:gd name="T6" fmla="*/ 0 w 41"/>
                  <a:gd name="T7" fmla="*/ 19 h 97"/>
                  <a:gd name="T8" fmla="*/ 15 w 41"/>
                  <a:gd name="T9" fmla="*/ 19 h 97"/>
                  <a:gd name="T10" fmla="*/ 15 w 41"/>
                  <a:gd name="T11" fmla="*/ 97 h 97"/>
                  <a:gd name="T12" fmla="*/ 41 w 41"/>
                  <a:gd name="T13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41" y="97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15" y="19"/>
                    </a:lnTo>
                    <a:lnTo>
                      <a:pt x="15" y="97"/>
                    </a:lnTo>
                    <a:lnTo>
                      <a:pt x="41" y="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" name="Freeform 63"/>
              <p:cNvSpPr>
                <a:spLocks/>
              </p:cNvSpPr>
              <p:nvPr/>
            </p:nvSpPr>
            <p:spPr bwMode="auto">
              <a:xfrm>
                <a:off x="2099599" y="1122971"/>
                <a:ext cx="42666" cy="106119"/>
              </a:xfrm>
              <a:custGeom>
                <a:avLst/>
                <a:gdLst>
                  <a:gd name="T0" fmla="*/ 0 w 39"/>
                  <a:gd name="T1" fmla="*/ 19 h 97"/>
                  <a:gd name="T2" fmla="*/ 15 w 39"/>
                  <a:gd name="T3" fmla="*/ 19 h 97"/>
                  <a:gd name="T4" fmla="*/ 15 w 39"/>
                  <a:gd name="T5" fmla="*/ 97 h 97"/>
                  <a:gd name="T6" fmla="*/ 39 w 39"/>
                  <a:gd name="T7" fmla="*/ 97 h 97"/>
                  <a:gd name="T8" fmla="*/ 39 w 39"/>
                  <a:gd name="T9" fmla="*/ 0 h 97"/>
                  <a:gd name="T10" fmla="*/ 0 w 39"/>
                  <a:gd name="T11" fmla="*/ 0 h 97"/>
                  <a:gd name="T12" fmla="*/ 0 w 39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0" y="19"/>
                    </a:moveTo>
                    <a:lnTo>
                      <a:pt x="15" y="19"/>
                    </a:lnTo>
                    <a:lnTo>
                      <a:pt x="15" y="97"/>
                    </a:lnTo>
                    <a:lnTo>
                      <a:pt x="39" y="97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" name="Freeform 67"/>
              <p:cNvSpPr>
                <a:spLocks/>
              </p:cNvSpPr>
              <p:nvPr/>
            </p:nvSpPr>
            <p:spPr bwMode="auto">
              <a:xfrm>
                <a:off x="1927293" y="1122971"/>
                <a:ext cx="42666" cy="106119"/>
              </a:xfrm>
              <a:custGeom>
                <a:avLst/>
                <a:gdLst>
                  <a:gd name="T0" fmla="*/ 0 w 39"/>
                  <a:gd name="T1" fmla="*/ 19 h 97"/>
                  <a:gd name="T2" fmla="*/ 15 w 39"/>
                  <a:gd name="T3" fmla="*/ 19 h 97"/>
                  <a:gd name="T4" fmla="*/ 15 w 39"/>
                  <a:gd name="T5" fmla="*/ 97 h 97"/>
                  <a:gd name="T6" fmla="*/ 39 w 39"/>
                  <a:gd name="T7" fmla="*/ 97 h 97"/>
                  <a:gd name="T8" fmla="*/ 39 w 39"/>
                  <a:gd name="T9" fmla="*/ 0 h 97"/>
                  <a:gd name="T10" fmla="*/ 0 w 39"/>
                  <a:gd name="T11" fmla="*/ 0 h 97"/>
                  <a:gd name="T12" fmla="*/ 0 w 39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0" y="19"/>
                    </a:moveTo>
                    <a:lnTo>
                      <a:pt x="15" y="19"/>
                    </a:lnTo>
                    <a:lnTo>
                      <a:pt x="15" y="97"/>
                    </a:lnTo>
                    <a:lnTo>
                      <a:pt x="39" y="97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" name="Freeform 65"/>
              <p:cNvSpPr>
                <a:spLocks noEditPoints="1"/>
              </p:cNvSpPr>
              <p:nvPr/>
            </p:nvSpPr>
            <p:spPr bwMode="auto">
              <a:xfrm>
                <a:off x="2271906" y="1122971"/>
                <a:ext cx="76581" cy="109401"/>
              </a:xfrm>
              <a:custGeom>
                <a:avLst/>
                <a:gdLst>
                  <a:gd name="T0" fmla="*/ 21 w 29"/>
                  <a:gd name="T1" fmla="*/ 1 h 41"/>
                  <a:gd name="T2" fmla="*/ 15 w 29"/>
                  <a:gd name="T3" fmla="*/ 0 h 41"/>
                  <a:gd name="T4" fmla="*/ 9 w 29"/>
                  <a:gd name="T5" fmla="*/ 1 h 41"/>
                  <a:gd name="T6" fmla="*/ 0 w 29"/>
                  <a:gd name="T7" fmla="*/ 15 h 41"/>
                  <a:gd name="T8" fmla="*/ 0 w 29"/>
                  <a:gd name="T9" fmla="*/ 26 h 41"/>
                  <a:gd name="T10" fmla="*/ 9 w 29"/>
                  <a:gd name="T11" fmla="*/ 40 h 41"/>
                  <a:gd name="T12" fmla="*/ 15 w 29"/>
                  <a:gd name="T13" fmla="*/ 41 h 41"/>
                  <a:gd name="T14" fmla="*/ 21 w 29"/>
                  <a:gd name="T15" fmla="*/ 40 h 41"/>
                  <a:gd name="T16" fmla="*/ 29 w 29"/>
                  <a:gd name="T17" fmla="*/ 26 h 41"/>
                  <a:gd name="T18" fmla="*/ 29 w 29"/>
                  <a:gd name="T19" fmla="*/ 15 h 41"/>
                  <a:gd name="T20" fmla="*/ 21 w 29"/>
                  <a:gd name="T21" fmla="*/ 1 h 41"/>
                  <a:gd name="T22" fmla="*/ 19 w 29"/>
                  <a:gd name="T23" fmla="*/ 26 h 41"/>
                  <a:gd name="T24" fmla="*/ 15 w 29"/>
                  <a:gd name="T25" fmla="*/ 32 h 41"/>
                  <a:gd name="T26" fmla="*/ 10 w 29"/>
                  <a:gd name="T27" fmla="*/ 26 h 41"/>
                  <a:gd name="T28" fmla="*/ 10 w 29"/>
                  <a:gd name="T29" fmla="*/ 15 h 41"/>
                  <a:gd name="T30" fmla="*/ 15 w 29"/>
                  <a:gd name="T31" fmla="*/ 9 h 41"/>
                  <a:gd name="T32" fmla="*/ 19 w 29"/>
                  <a:gd name="T33" fmla="*/ 15 h 41"/>
                  <a:gd name="T34" fmla="*/ 19 w 29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1" y="0"/>
                      <a:pt x="9" y="1"/>
                    </a:cubicBezTo>
                    <a:cubicBezTo>
                      <a:pt x="3" y="4"/>
                      <a:pt x="0" y="9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3"/>
                      <a:pt x="3" y="38"/>
                      <a:pt x="9" y="40"/>
                    </a:cubicBezTo>
                    <a:cubicBezTo>
                      <a:pt x="11" y="41"/>
                      <a:pt x="13" y="41"/>
                      <a:pt x="15" y="41"/>
                    </a:cubicBezTo>
                    <a:cubicBezTo>
                      <a:pt x="17" y="41"/>
                      <a:pt x="19" y="41"/>
                      <a:pt x="21" y="40"/>
                    </a:cubicBezTo>
                    <a:cubicBezTo>
                      <a:pt x="27" y="37"/>
                      <a:pt x="29" y="32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9"/>
                      <a:pt x="27" y="4"/>
                      <a:pt x="21" y="1"/>
                    </a:cubicBezTo>
                    <a:close/>
                    <a:moveTo>
                      <a:pt x="19" y="26"/>
                    </a:moveTo>
                    <a:cubicBezTo>
                      <a:pt x="19" y="30"/>
                      <a:pt x="18" y="32"/>
                      <a:pt x="15" y="32"/>
                    </a:cubicBezTo>
                    <a:cubicBezTo>
                      <a:pt x="11" y="32"/>
                      <a:pt x="10" y="30"/>
                      <a:pt x="10" y="2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1" y="9"/>
                      <a:pt x="15" y="9"/>
                    </a:cubicBezTo>
                    <a:cubicBezTo>
                      <a:pt x="18" y="9"/>
                      <a:pt x="19" y="12"/>
                      <a:pt x="19" y="15"/>
                    </a:cubicBezTo>
                    <a:lnTo>
                      <a:pt x="19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cxnSp>
          <p:nvCxnSpPr>
            <p:cNvPr id="101" name="Straight Arrow Connector 100"/>
            <p:cNvCxnSpPr/>
            <p:nvPr/>
          </p:nvCxnSpPr>
          <p:spPr>
            <a:xfrm>
              <a:off x="7452320" y="2535809"/>
              <a:ext cx="432000" cy="0"/>
            </a:xfrm>
            <a:prstGeom prst="straightConnector1">
              <a:avLst/>
            </a:prstGeom>
            <a:ln w="22225" cap="rnd">
              <a:solidFill>
                <a:schemeClr val="accent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367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3" grpId="1" animBg="1"/>
      <p:bldP spid="95" grpId="0" animBg="1"/>
      <p:bldP spid="95" grpId="1" animBg="1"/>
      <p:bldP spid="104" grpId="0" animBg="1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BioDigitalPC</a:t>
            </a:r>
            <a:r>
              <a:rPr lang="en-GB" baseline="30000" dirty="0"/>
              <a:t>®</a:t>
            </a:r>
            <a:r>
              <a:rPr lang="en-GB" dirty="0"/>
              <a:t> range can help you to massively </a:t>
            </a:r>
            <a:br>
              <a:rPr lang="en-GB" dirty="0"/>
            </a:br>
            <a:r>
              <a:rPr lang="en-GB" dirty="0"/>
              <a:t>reduce costs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4615086" y="1817669"/>
            <a:ext cx="1980000" cy="1114121"/>
          </a:xfrm>
          <a:prstGeom prst="roundRect">
            <a:avLst>
              <a:gd name="adj" fmla="val 665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18" name="Rectangle: Rounded Corners 17"/>
          <p:cNvSpPr/>
          <p:nvPr/>
        </p:nvSpPr>
        <p:spPr>
          <a:xfrm>
            <a:off x="6724986" y="1817669"/>
            <a:ext cx="1980000" cy="1114121"/>
          </a:xfrm>
          <a:prstGeom prst="roundRect">
            <a:avLst>
              <a:gd name="adj" fmla="val 665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19" name="Oval 18"/>
          <p:cNvSpPr/>
          <p:nvPr/>
        </p:nvSpPr>
        <p:spPr>
          <a:xfrm>
            <a:off x="7331642" y="1991385"/>
            <a:ext cx="766688" cy="766688"/>
          </a:xfrm>
          <a:prstGeom prst="ellipse">
            <a:avLst/>
          </a:prstGeom>
          <a:noFill/>
          <a:ln w="158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 5"/>
          <p:cNvSpPr>
            <a:spLocks noChangeAspect="1" noEditPoints="1"/>
          </p:cNvSpPr>
          <p:nvPr/>
        </p:nvSpPr>
        <p:spPr bwMode="auto">
          <a:xfrm>
            <a:off x="7476964" y="2059570"/>
            <a:ext cx="476045" cy="630319"/>
          </a:xfrm>
          <a:custGeom>
            <a:avLst/>
            <a:gdLst>
              <a:gd name="T0" fmla="*/ 52 w 96"/>
              <a:gd name="T1" fmla="*/ 0 h 128"/>
              <a:gd name="T2" fmla="*/ 33 w 96"/>
              <a:gd name="T3" fmla="*/ 31 h 128"/>
              <a:gd name="T4" fmla="*/ 47 w 96"/>
              <a:gd name="T5" fmla="*/ 74 h 128"/>
              <a:gd name="T6" fmla="*/ 32 w 96"/>
              <a:gd name="T7" fmla="*/ 55 h 128"/>
              <a:gd name="T8" fmla="*/ 3 w 96"/>
              <a:gd name="T9" fmla="*/ 50 h 128"/>
              <a:gd name="T10" fmla="*/ 0 w 96"/>
              <a:gd name="T11" fmla="*/ 51 h 128"/>
              <a:gd name="T12" fmla="*/ 17 w 96"/>
              <a:gd name="T13" fmla="*/ 82 h 128"/>
              <a:gd name="T14" fmla="*/ 48 w 96"/>
              <a:gd name="T15" fmla="*/ 78 h 128"/>
              <a:gd name="T16" fmla="*/ 47 w 96"/>
              <a:gd name="T17" fmla="*/ 125 h 128"/>
              <a:gd name="T18" fmla="*/ 50 w 96"/>
              <a:gd name="T19" fmla="*/ 127 h 128"/>
              <a:gd name="T20" fmla="*/ 53 w 96"/>
              <a:gd name="T21" fmla="*/ 87 h 128"/>
              <a:gd name="T22" fmla="*/ 59 w 96"/>
              <a:gd name="T23" fmla="*/ 77 h 128"/>
              <a:gd name="T24" fmla="*/ 96 w 96"/>
              <a:gd name="T25" fmla="*/ 51 h 128"/>
              <a:gd name="T26" fmla="*/ 94 w 96"/>
              <a:gd name="T27" fmla="*/ 49 h 128"/>
              <a:gd name="T28" fmla="*/ 81 w 96"/>
              <a:gd name="T29" fmla="*/ 53 h 128"/>
              <a:gd name="T30" fmla="*/ 57 w 96"/>
              <a:gd name="T31" fmla="*/ 74 h 128"/>
              <a:gd name="T32" fmla="*/ 51 w 96"/>
              <a:gd name="T33" fmla="*/ 46 h 128"/>
              <a:gd name="T34" fmla="*/ 58 w 96"/>
              <a:gd name="T35" fmla="*/ 14 h 128"/>
              <a:gd name="T36" fmla="*/ 53 w 96"/>
              <a:gd name="T37" fmla="*/ 0 h 128"/>
              <a:gd name="T38" fmla="*/ 51 w 96"/>
              <a:gd name="T39" fmla="*/ 6 h 128"/>
              <a:gd name="T40" fmla="*/ 60 w 96"/>
              <a:gd name="T41" fmla="*/ 31 h 128"/>
              <a:gd name="T42" fmla="*/ 51 w 96"/>
              <a:gd name="T43" fmla="*/ 30 h 128"/>
              <a:gd name="T44" fmla="*/ 51 w 96"/>
              <a:gd name="T45" fmla="*/ 29 h 128"/>
              <a:gd name="T46" fmla="*/ 47 w 96"/>
              <a:gd name="T47" fmla="*/ 29 h 128"/>
              <a:gd name="T48" fmla="*/ 37 w 96"/>
              <a:gd name="T49" fmla="*/ 31 h 128"/>
              <a:gd name="T50" fmla="*/ 5 w 96"/>
              <a:gd name="T51" fmla="*/ 55 h 128"/>
              <a:gd name="T52" fmla="*/ 30 w 96"/>
              <a:gd name="T53" fmla="*/ 59 h 128"/>
              <a:gd name="T54" fmla="*/ 26 w 96"/>
              <a:gd name="T55" fmla="*/ 67 h 128"/>
              <a:gd name="T56" fmla="*/ 22 w 96"/>
              <a:gd name="T57" fmla="*/ 69 h 128"/>
              <a:gd name="T58" fmla="*/ 33 w 96"/>
              <a:gd name="T59" fmla="*/ 76 h 128"/>
              <a:gd name="T60" fmla="*/ 5 w 96"/>
              <a:gd name="T61" fmla="*/ 55 h 128"/>
              <a:gd name="T62" fmla="*/ 77 w 96"/>
              <a:gd name="T63" fmla="*/ 79 h 128"/>
              <a:gd name="T64" fmla="*/ 73 w 96"/>
              <a:gd name="T65" fmla="*/ 70 h 128"/>
              <a:gd name="T66" fmla="*/ 72 w 96"/>
              <a:gd name="T67" fmla="*/ 67 h 128"/>
              <a:gd name="T68" fmla="*/ 61 w 96"/>
              <a:gd name="T69" fmla="*/ 73 h 128"/>
              <a:gd name="T70" fmla="*/ 81 w 96"/>
              <a:gd name="T71" fmla="*/ 5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6" h="128">
                <a:moveTo>
                  <a:pt x="52" y="0"/>
                </a:moveTo>
                <a:cubicBezTo>
                  <a:pt x="52" y="0"/>
                  <a:pt x="52" y="0"/>
                  <a:pt x="52" y="0"/>
                </a:cubicBezTo>
                <a:cubicBezTo>
                  <a:pt x="52" y="0"/>
                  <a:pt x="52" y="0"/>
                  <a:pt x="51" y="0"/>
                </a:cubicBezTo>
                <a:cubicBezTo>
                  <a:pt x="51" y="0"/>
                  <a:pt x="33" y="12"/>
                  <a:pt x="33" y="31"/>
                </a:cubicBezTo>
                <a:cubicBezTo>
                  <a:pt x="33" y="38"/>
                  <a:pt x="39" y="45"/>
                  <a:pt x="47" y="46"/>
                </a:cubicBezTo>
                <a:cubicBezTo>
                  <a:pt x="46" y="57"/>
                  <a:pt x="47" y="66"/>
                  <a:pt x="47" y="74"/>
                </a:cubicBezTo>
                <a:cubicBezTo>
                  <a:pt x="45" y="74"/>
                  <a:pt x="42" y="74"/>
                  <a:pt x="39" y="74"/>
                </a:cubicBezTo>
                <a:cubicBezTo>
                  <a:pt x="41" y="67"/>
                  <a:pt x="39" y="59"/>
                  <a:pt x="32" y="55"/>
                </a:cubicBezTo>
                <a:cubicBezTo>
                  <a:pt x="26" y="52"/>
                  <a:pt x="20" y="52"/>
                  <a:pt x="15" y="53"/>
                </a:cubicBezTo>
                <a:cubicBezTo>
                  <a:pt x="10" y="53"/>
                  <a:pt x="7" y="53"/>
                  <a:pt x="3" y="50"/>
                </a:cubicBezTo>
                <a:cubicBezTo>
                  <a:pt x="3" y="49"/>
                  <a:pt x="2" y="49"/>
                  <a:pt x="2" y="49"/>
                </a:cubicBezTo>
                <a:cubicBezTo>
                  <a:pt x="1" y="49"/>
                  <a:pt x="0" y="50"/>
                  <a:pt x="0" y="51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51"/>
                  <a:pt x="1" y="73"/>
                  <a:pt x="17" y="82"/>
                </a:cubicBezTo>
                <a:cubicBezTo>
                  <a:pt x="24" y="86"/>
                  <a:pt x="33" y="84"/>
                  <a:pt x="37" y="77"/>
                </a:cubicBezTo>
                <a:cubicBezTo>
                  <a:pt x="41" y="78"/>
                  <a:pt x="44" y="78"/>
                  <a:pt x="48" y="78"/>
                </a:cubicBezTo>
                <a:cubicBezTo>
                  <a:pt x="48" y="81"/>
                  <a:pt x="49" y="85"/>
                  <a:pt x="49" y="88"/>
                </a:cubicBezTo>
                <a:cubicBezTo>
                  <a:pt x="50" y="100"/>
                  <a:pt x="51" y="110"/>
                  <a:pt x="47" y="125"/>
                </a:cubicBezTo>
                <a:cubicBezTo>
                  <a:pt x="46" y="127"/>
                  <a:pt x="47" y="128"/>
                  <a:pt x="48" y="128"/>
                </a:cubicBezTo>
                <a:cubicBezTo>
                  <a:pt x="49" y="128"/>
                  <a:pt x="50" y="128"/>
                  <a:pt x="50" y="127"/>
                </a:cubicBezTo>
                <a:cubicBezTo>
                  <a:pt x="50" y="127"/>
                  <a:pt x="50" y="127"/>
                  <a:pt x="50" y="126"/>
                </a:cubicBezTo>
                <a:cubicBezTo>
                  <a:pt x="55" y="111"/>
                  <a:pt x="54" y="99"/>
                  <a:pt x="53" y="87"/>
                </a:cubicBezTo>
                <a:cubicBezTo>
                  <a:pt x="53" y="84"/>
                  <a:pt x="52" y="81"/>
                  <a:pt x="52" y="78"/>
                </a:cubicBezTo>
                <a:cubicBezTo>
                  <a:pt x="54" y="78"/>
                  <a:pt x="56" y="78"/>
                  <a:pt x="59" y="77"/>
                </a:cubicBezTo>
                <a:cubicBezTo>
                  <a:pt x="63" y="84"/>
                  <a:pt x="72" y="86"/>
                  <a:pt x="79" y="82"/>
                </a:cubicBezTo>
                <a:cubicBezTo>
                  <a:pt x="95" y="73"/>
                  <a:pt x="96" y="51"/>
                  <a:pt x="96" y="51"/>
                </a:cubicBezTo>
                <a:cubicBezTo>
                  <a:pt x="96" y="50"/>
                  <a:pt x="95" y="49"/>
                  <a:pt x="94" y="49"/>
                </a:cubicBezTo>
                <a:cubicBezTo>
                  <a:pt x="94" y="49"/>
                  <a:pt x="94" y="49"/>
                  <a:pt x="94" y="49"/>
                </a:cubicBezTo>
                <a:cubicBezTo>
                  <a:pt x="94" y="49"/>
                  <a:pt x="93" y="49"/>
                  <a:pt x="93" y="50"/>
                </a:cubicBezTo>
                <a:cubicBezTo>
                  <a:pt x="89" y="53"/>
                  <a:pt x="86" y="53"/>
                  <a:pt x="81" y="53"/>
                </a:cubicBezTo>
                <a:cubicBezTo>
                  <a:pt x="76" y="52"/>
                  <a:pt x="70" y="52"/>
                  <a:pt x="64" y="55"/>
                </a:cubicBezTo>
                <a:cubicBezTo>
                  <a:pt x="57" y="59"/>
                  <a:pt x="55" y="67"/>
                  <a:pt x="57" y="74"/>
                </a:cubicBezTo>
                <a:cubicBezTo>
                  <a:pt x="55" y="74"/>
                  <a:pt x="53" y="74"/>
                  <a:pt x="51" y="74"/>
                </a:cubicBezTo>
                <a:cubicBezTo>
                  <a:pt x="51" y="66"/>
                  <a:pt x="50" y="57"/>
                  <a:pt x="51" y="46"/>
                </a:cubicBezTo>
                <a:cubicBezTo>
                  <a:pt x="58" y="45"/>
                  <a:pt x="64" y="38"/>
                  <a:pt x="64" y="31"/>
                </a:cubicBezTo>
                <a:cubicBezTo>
                  <a:pt x="64" y="23"/>
                  <a:pt x="60" y="18"/>
                  <a:pt x="58" y="14"/>
                </a:cubicBezTo>
                <a:cubicBezTo>
                  <a:pt x="55" y="10"/>
                  <a:pt x="53" y="8"/>
                  <a:pt x="54" y="3"/>
                </a:cubicBezTo>
                <a:cubicBezTo>
                  <a:pt x="55" y="1"/>
                  <a:pt x="54" y="0"/>
                  <a:pt x="53" y="0"/>
                </a:cubicBezTo>
                <a:cubicBezTo>
                  <a:pt x="53" y="0"/>
                  <a:pt x="53" y="0"/>
                  <a:pt x="52" y="0"/>
                </a:cubicBezTo>
                <a:close/>
                <a:moveTo>
                  <a:pt x="51" y="6"/>
                </a:moveTo>
                <a:cubicBezTo>
                  <a:pt x="51" y="10"/>
                  <a:pt x="52" y="14"/>
                  <a:pt x="54" y="17"/>
                </a:cubicBezTo>
                <a:cubicBezTo>
                  <a:pt x="57" y="21"/>
                  <a:pt x="60" y="25"/>
                  <a:pt x="60" y="31"/>
                </a:cubicBezTo>
                <a:cubicBezTo>
                  <a:pt x="60" y="36"/>
                  <a:pt x="56" y="41"/>
                  <a:pt x="51" y="42"/>
                </a:cubicBezTo>
                <a:cubicBezTo>
                  <a:pt x="50" y="38"/>
                  <a:pt x="51" y="34"/>
                  <a:pt x="51" y="30"/>
                </a:cubicBezTo>
                <a:cubicBezTo>
                  <a:pt x="51" y="30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8"/>
                  <a:pt x="50" y="27"/>
                  <a:pt x="49" y="27"/>
                </a:cubicBezTo>
                <a:cubicBezTo>
                  <a:pt x="48" y="27"/>
                  <a:pt x="47" y="28"/>
                  <a:pt x="47" y="29"/>
                </a:cubicBezTo>
                <a:cubicBezTo>
                  <a:pt x="47" y="33"/>
                  <a:pt x="46" y="38"/>
                  <a:pt x="47" y="42"/>
                </a:cubicBezTo>
                <a:cubicBezTo>
                  <a:pt x="41" y="41"/>
                  <a:pt x="37" y="36"/>
                  <a:pt x="37" y="31"/>
                </a:cubicBezTo>
                <a:cubicBezTo>
                  <a:pt x="37" y="18"/>
                  <a:pt x="47" y="9"/>
                  <a:pt x="51" y="6"/>
                </a:cubicBezTo>
                <a:close/>
                <a:moveTo>
                  <a:pt x="5" y="55"/>
                </a:moveTo>
                <a:cubicBezTo>
                  <a:pt x="8" y="57"/>
                  <a:pt x="12" y="57"/>
                  <a:pt x="15" y="57"/>
                </a:cubicBezTo>
                <a:cubicBezTo>
                  <a:pt x="20" y="56"/>
                  <a:pt x="25" y="56"/>
                  <a:pt x="30" y="59"/>
                </a:cubicBezTo>
                <a:cubicBezTo>
                  <a:pt x="35" y="62"/>
                  <a:pt x="37" y="68"/>
                  <a:pt x="35" y="73"/>
                </a:cubicBezTo>
                <a:cubicBezTo>
                  <a:pt x="32" y="71"/>
                  <a:pt x="28" y="70"/>
                  <a:pt x="26" y="67"/>
                </a:cubicBezTo>
                <a:cubicBezTo>
                  <a:pt x="25" y="67"/>
                  <a:pt x="25" y="67"/>
                  <a:pt x="24" y="67"/>
                </a:cubicBezTo>
                <a:cubicBezTo>
                  <a:pt x="23" y="67"/>
                  <a:pt x="22" y="68"/>
                  <a:pt x="22" y="69"/>
                </a:cubicBezTo>
                <a:cubicBezTo>
                  <a:pt x="22" y="70"/>
                  <a:pt x="23" y="70"/>
                  <a:pt x="23" y="70"/>
                </a:cubicBezTo>
                <a:cubicBezTo>
                  <a:pt x="26" y="73"/>
                  <a:pt x="30" y="75"/>
                  <a:pt x="33" y="76"/>
                </a:cubicBezTo>
                <a:cubicBezTo>
                  <a:pt x="30" y="80"/>
                  <a:pt x="24" y="81"/>
                  <a:pt x="19" y="79"/>
                </a:cubicBezTo>
                <a:cubicBezTo>
                  <a:pt x="8" y="72"/>
                  <a:pt x="5" y="60"/>
                  <a:pt x="5" y="55"/>
                </a:cubicBezTo>
                <a:close/>
                <a:moveTo>
                  <a:pt x="91" y="55"/>
                </a:moveTo>
                <a:cubicBezTo>
                  <a:pt x="91" y="60"/>
                  <a:pt x="88" y="72"/>
                  <a:pt x="77" y="79"/>
                </a:cubicBezTo>
                <a:cubicBezTo>
                  <a:pt x="72" y="81"/>
                  <a:pt x="66" y="80"/>
                  <a:pt x="63" y="76"/>
                </a:cubicBezTo>
                <a:cubicBezTo>
                  <a:pt x="66" y="75"/>
                  <a:pt x="70" y="73"/>
                  <a:pt x="73" y="70"/>
                </a:cubicBezTo>
                <a:cubicBezTo>
                  <a:pt x="74" y="70"/>
                  <a:pt x="74" y="69"/>
                  <a:pt x="73" y="68"/>
                </a:cubicBezTo>
                <a:cubicBezTo>
                  <a:pt x="73" y="67"/>
                  <a:pt x="72" y="67"/>
                  <a:pt x="72" y="67"/>
                </a:cubicBezTo>
                <a:cubicBezTo>
                  <a:pt x="71" y="67"/>
                  <a:pt x="71" y="67"/>
                  <a:pt x="70" y="67"/>
                </a:cubicBezTo>
                <a:cubicBezTo>
                  <a:pt x="68" y="70"/>
                  <a:pt x="64" y="72"/>
                  <a:pt x="61" y="73"/>
                </a:cubicBezTo>
                <a:cubicBezTo>
                  <a:pt x="59" y="68"/>
                  <a:pt x="61" y="62"/>
                  <a:pt x="66" y="59"/>
                </a:cubicBezTo>
                <a:cubicBezTo>
                  <a:pt x="71" y="56"/>
                  <a:pt x="76" y="56"/>
                  <a:pt x="81" y="57"/>
                </a:cubicBezTo>
                <a:cubicBezTo>
                  <a:pt x="84" y="57"/>
                  <a:pt x="88" y="57"/>
                  <a:pt x="91" y="55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1" name="Oval 20"/>
          <p:cNvSpPr/>
          <p:nvPr/>
        </p:nvSpPr>
        <p:spPr>
          <a:xfrm>
            <a:off x="5221742" y="1991385"/>
            <a:ext cx="766688" cy="766688"/>
          </a:xfrm>
          <a:prstGeom prst="ellipse">
            <a:avLst/>
          </a:prstGeom>
          <a:noFill/>
          <a:ln w="158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/>
          <p:cNvGrpSpPr/>
          <p:nvPr/>
        </p:nvGrpSpPr>
        <p:grpSpPr>
          <a:xfrm>
            <a:off x="5283332" y="2052975"/>
            <a:ext cx="643508" cy="643508"/>
            <a:chOff x="4373457" y="801634"/>
            <a:chExt cx="2040334" cy="2040334"/>
          </a:xfrm>
          <a:solidFill>
            <a:schemeClr val="tx2">
              <a:lumMod val="50000"/>
              <a:lumOff val="50000"/>
            </a:schemeClr>
          </a:solidFill>
        </p:grpSpPr>
        <p:grpSp>
          <p:nvGrpSpPr>
            <p:cNvPr id="23" name="Group 22"/>
            <p:cNvGrpSpPr/>
            <p:nvPr/>
          </p:nvGrpSpPr>
          <p:grpSpPr>
            <a:xfrm>
              <a:off x="4373457" y="1397001"/>
              <a:ext cx="2040334" cy="849600"/>
              <a:chOff x="1999649" y="1397001"/>
              <a:chExt cx="2040334" cy="849600"/>
            </a:xfrm>
            <a:grpFill/>
          </p:grpSpPr>
          <p:grpSp>
            <p:nvGrpSpPr>
              <p:cNvPr id="31" name="Group 30"/>
              <p:cNvGrpSpPr>
                <a:grpSpLocks noChangeAspect="1"/>
              </p:cNvGrpSpPr>
              <p:nvPr/>
            </p:nvGrpSpPr>
            <p:grpSpPr>
              <a:xfrm>
                <a:off x="1999649" y="1397001"/>
                <a:ext cx="1052159" cy="849600"/>
                <a:chOff x="5532438" y="3489325"/>
                <a:chExt cx="2036762" cy="1644650"/>
              </a:xfrm>
              <a:grpFill/>
            </p:grpSpPr>
            <p:sp>
              <p:nvSpPr>
                <p:cNvPr id="35" name="Freeform 61"/>
                <p:cNvSpPr>
                  <a:spLocks/>
                </p:cNvSpPr>
                <p:nvPr/>
              </p:nvSpPr>
              <p:spPr bwMode="auto">
                <a:xfrm>
                  <a:off x="5532438" y="4289425"/>
                  <a:ext cx="2036762" cy="61913"/>
                </a:xfrm>
                <a:custGeom>
                  <a:avLst/>
                  <a:gdLst>
                    <a:gd name="T0" fmla="*/ 129 w 131"/>
                    <a:gd name="T1" fmla="*/ 4 h 4"/>
                    <a:gd name="T2" fmla="*/ 2 w 131"/>
                    <a:gd name="T3" fmla="*/ 4 h 4"/>
                    <a:gd name="T4" fmla="*/ 0 w 131"/>
                    <a:gd name="T5" fmla="*/ 2 h 4"/>
                    <a:gd name="T6" fmla="*/ 2 w 131"/>
                    <a:gd name="T7" fmla="*/ 0 h 4"/>
                    <a:gd name="T8" fmla="*/ 129 w 131"/>
                    <a:gd name="T9" fmla="*/ 0 h 4"/>
                    <a:gd name="T10" fmla="*/ 131 w 131"/>
                    <a:gd name="T11" fmla="*/ 2 h 4"/>
                    <a:gd name="T12" fmla="*/ 129 w 13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4">
                      <a:moveTo>
                        <a:pt x="129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130" y="0"/>
                        <a:pt x="131" y="1"/>
                        <a:pt x="131" y="2"/>
                      </a:cubicBezTo>
                      <a:cubicBezTo>
                        <a:pt x="131" y="3"/>
                        <a:pt x="130" y="4"/>
                        <a:pt x="12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" name="Freeform 62"/>
                <p:cNvSpPr>
                  <a:spLocks/>
                </p:cNvSpPr>
                <p:nvPr/>
              </p:nvSpPr>
              <p:spPr bwMode="auto">
                <a:xfrm>
                  <a:off x="5532438" y="3489325"/>
                  <a:ext cx="839787" cy="1644650"/>
                </a:xfrm>
                <a:custGeom>
                  <a:avLst/>
                  <a:gdLst>
                    <a:gd name="T0" fmla="*/ 52 w 54"/>
                    <a:gd name="T1" fmla="*/ 105 h 105"/>
                    <a:gd name="T2" fmla="*/ 51 w 54"/>
                    <a:gd name="T3" fmla="*/ 104 h 105"/>
                    <a:gd name="T4" fmla="*/ 1 w 54"/>
                    <a:gd name="T5" fmla="*/ 54 h 105"/>
                    <a:gd name="T6" fmla="*/ 0 w 54"/>
                    <a:gd name="T7" fmla="*/ 53 h 105"/>
                    <a:gd name="T8" fmla="*/ 1 w 54"/>
                    <a:gd name="T9" fmla="*/ 51 h 105"/>
                    <a:gd name="T10" fmla="*/ 51 w 54"/>
                    <a:gd name="T11" fmla="*/ 1 h 105"/>
                    <a:gd name="T12" fmla="*/ 54 w 54"/>
                    <a:gd name="T13" fmla="*/ 1 h 105"/>
                    <a:gd name="T14" fmla="*/ 54 w 54"/>
                    <a:gd name="T15" fmla="*/ 4 h 105"/>
                    <a:gd name="T16" fmla="*/ 5 w 54"/>
                    <a:gd name="T17" fmla="*/ 53 h 105"/>
                    <a:gd name="T18" fmla="*/ 54 w 54"/>
                    <a:gd name="T19" fmla="*/ 101 h 105"/>
                    <a:gd name="T20" fmla="*/ 54 w 54"/>
                    <a:gd name="T21" fmla="*/ 104 h 105"/>
                    <a:gd name="T22" fmla="*/ 52 w 54"/>
                    <a:gd name="T23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4" h="105">
                      <a:moveTo>
                        <a:pt x="52" y="105"/>
                      </a:moveTo>
                      <a:cubicBezTo>
                        <a:pt x="52" y="105"/>
                        <a:pt x="51" y="105"/>
                        <a:pt x="51" y="10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4"/>
                        <a:pt x="0" y="53"/>
                        <a:pt x="0" y="53"/>
                      </a:cubicBezTo>
                      <a:cubicBezTo>
                        <a:pt x="0" y="52"/>
                        <a:pt x="0" y="52"/>
                        <a:pt x="1" y="5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2" y="0"/>
                        <a:pt x="53" y="0"/>
                        <a:pt x="54" y="1"/>
                      </a:cubicBezTo>
                      <a:cubicBezTo>
                        <a:pt x="54" y="2"/>
                        <a:pt x="54" y="3"/>
                        <a:pt x="54" y="4"/>
                      </a:cubicBezTo>
                      <a:cubicBezTo>
                        <a:pt x="5" y="53"/>
                        <a:pt x="5" y="53"/>
                        <a:pt x="5" y="53"/>
                      </a:cubicBezTo>
                      <a:cubicBezTo>
                        <a:pt x="54" y="101"/>
                        <a:pt x="54" y="101"/>
                        <a:pt x="54" y="101"/>
                      </a:cubicBezTo>
                      <a:cubicBezTo>
                        <a:pt x="54" y="102"/>
                        <a:pt x="54" y="104"/>
                        <a:pt x="54" y="104"/>
                      </a:cubicBezTo>
                      <a:cubicBezTo>
                        <a:pt x="53" y="105"/>
                        <a:pt x="53" y="105"/>
                        <a:pt x="52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32" name="Group 31"/>
              <p:cNvGrpSpPr>
                <a:grpSpLocks noChangeAspect="1"/>
              </p:cNvGrpSpPr>
              <p:nvPr/>
            </p:nvGrpSpPr>
            <p:grpSpPr>
              <a:xfrm flipH="1">
                <a:off x="2987824" y="1397001"/>
                <a:ext cx="1052159" cy="849600"/>
                <a:chOff x="5532438" y="3489325"/>
                <a:chExt cx="2036762" cy="1644650"/>
              </a:xfrm>
              <a:grpFill/>
            </p:grpSpPr>
            <p:sp>
              <p:nvSpPr>
                <p:cNvPr id="33" name="Freeform 61"/>
                <p:cNvSpPr>
                  <a:spLocks/>
                </p:cNvSpPr>
                <p:nvPr/>
              </p:nvSpPr>
              <p:spPr bwMode="auto">
                <a:xfrm>
                  <a:off x="5532438" y="4289425"/>
                  <a:ext cx="2036762" cy="61913"/>
                </a:xfrm>
                <a:custGeom>
                  <a:avLst/>
                  <a:gdLst>
                    <a:gd name="T0" fmla="*/ 129 w 131"/>
                    <a:gd name="T1" fmla="*/ 4 h 4"/>
                    <a:gd name="T2" fmla="*/ 2 w 131"/>
                    <a:gd name="T3" fmla="*/ 4 h 4"/>
                    <a:gd name="T4" fmla="*/ 0 w 131"/>
                    <a:gd name="T5" fmla="*/ 2 h 4"/>
                    <a:gd name="T6" fmla="*/ 2 w 131"/>
                    <a:gd name="T7" fmla="*/ 0 h 4"/>
                    <a:gd name="T8" fmla="*/ 129 w 131"/>
                    <a:gd name="T9" fmla="*/ 0 h 4"/>
                    <a:gd name="T10" fmla="*/ 131 w 131"/>
                    <a:gd name="T11" fmla="*/ 2 h 4"/>
                    <a:gd name="T12" fmla="*/ 129 w 13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4">
                      <a:moveTo>
                        <a:pt x="129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130" y="0"/>
                        <a:pt x="131" y="1"/>
                        <a:pt x="131" y="2"/>
                      </a:cubicBezTo>
                      <a:cubicBezTo>
                        <a:pt x="131" y="3"/>
                        <a:pt x="130" y="4"/>
                        <a:pt x="12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" name="Freeform 62"/>
                <p:cNvSpPr>
                  <a:spLocks/>
                </p:cNvSpPr>
                <p:nvPr/>
              </p:nvSpPr>
              <p:spPr bwMode="auto">
                <a:xfrm>
                  <a:off x="5532438" y="3489325"/>
                  <a:ext cx="839787" cy="1644650"/>
                </a:xfrm>
                <a:custGeom>
                  <a:avLst/>
                  <a:gdLst>
                    <a:gd name="T0" fmla="*/ 52 w 54"/>
                    <a:gd name="T1" fmla="*/ 105 h 105"/>
                    <a:gd name="T2" fmla="*/ 51 w 54"/>
                    <a:gd name="T3" fmla="*/ 104 h 105"/>
                    <a:gd name="T4" fmla="*/ 1 w 54"/>
                    <a:gd name="T5" fmla="*/ 54 h 105"/>
                    <a:gd name="T6" fmla="*/ 0 w 54"/>
                    <a:gd name="T7" fmla="*/ 53 h 105"/>
                    <a:gd name="T8" fmla="*/ 1 w 54"/>
                    <a:gd name="T9" fmla="*/ 51 h 105"/>
                    <a:gd name="T10" fmla="*/ 51 w 54"/>
                    <a:gd name="T11" fmla="*/ 1 h 105"/>
                    <a:gd name="T12" fmla="*/ 54 w 54"/>
                    <a:gd name="T13" fmla="*/ 1 h 105"/>
                    <a:gd name="T14" fmla="*/ 54 w 54"/>
                    <a:gd name="T15" fmla="*/ 4 h 105"/>
                    <a:gd name="T16" fmla="*/ 5 w 54"/>
                    <a:gd name="T17" fmla="*/ 53 h 105"/>
                    <a:gd name="T18" fmla="*/ 54 w 54"/>
                    <a:gd name="T19" fmla="*/ 101 h 105"/>
                    <a:gd name="T20" fmla="*/ 54 w 54"/>
                    <a:gd name="T21" fmla="*/ 104 h 105"/>
                    <a:gd name="T22" fmla="*/ 52 w 54"/>
                    <a:gd name="T23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4" h="105">
                      <a:moveTo>
                        <a:pt x="52" y="105"/>
                      </a:moveTo>
                      <a:cubicBezTo>
                        <a:pt x="52" y="105"/>
                        <a:pt x="51" y="105"/>
                        <a:pt x="51" y="10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4"/>
                        <a:pt x="0" y="53"/>
                        <a:pt x="0" y="53"/>
                      </a:cubicBezTo>
                      <a:cubicBezTo>
                        <a:pt x="0" y="52"/>
                        <a:pt x="0" y="52"/>
                        <a:pt x="1" y="5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2" y="0"/>
                        <a:pt x="53" y="0"/>
                        <a:pt x="54" y="1"/>
                      </a:cubicBezTo>
                      <a:cubicBezTo>
                        <a:pt x="54" y="2"/>
                        <a:pt x="54" y="3"/>
                        <a:pt x="54" y="4"/>
                      </a:cubicBezTo>
                      <a:cubicBezTo>
                        <a:pt x="5" y="53"/>
                        <a:pt x="5" y="53"/>
                        <a:pt x="5" y="53"/>
                      </a:cubicBezTo>
                      <a:cubicBezTo>
                        <a:pt x="54" y="101"/>
                        <a:pt x="54" y="101"/>
                        <a:pt x="54" y="101"/>
                      </a:cubicBezTo>
                      <a:cubicBezTo>
                        <a:pt x="54" y="102"/>
                        <a:pt x="54" y="104"/>
                        <a:pt x="54" y="104"/>
                      </a:cubicBezTo>
                      <a:cubicBezTo>
                        <a:pt x="53" y="105"/>
                        <a:pt x="53" y="105"/>
                        <a:pt x="52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 rot="16200000">
              <a:off x="4373457" y="1397001"/>
              <a:ext cx="2040334" cy="849600"/>
              <a:chOff x="1999649" y="1397001"/>
              <a:chExt cx="2040334" cy="849600"/>
            </a:xfrm>
            <a:grpFill/>
          </p:grpSpPr>
          <p:grpSp>
            <p:nvGrpSpPr>
              <p:cNvPr id="25" name="Group 24"/>
              <p:cNvGrpSpPr>
                <a:grpSpLocks noChangeAspect="1"/>
              </p:cNvGrpSpPr>
              <p:nvPr/>
            </p:nvGrpSpPr>
            <p:grpSpPr>
              <a:xfrm>
                <a:off x="1999649" y="1397001"/>
                <a:ext cx="1052159" cy="849600"/>
                <a:chOff x="5532438" y="3489325"/>
                <a:chExt cx="2036762" cy="1644650"/>
              </a:xfrm>
              <a:grpFill/>
            </p:grpSpPr>
            <p:sp>
              <p:nvSpPr>
                <p:cNvPr id="29" name="Freeform 61"/>
                <p:cNvSpPr>
                  <a:spLocks/>
                </p:cNvSpPr>
                <p:nvPr/>
              </p:nvSpPr>
              <p:spPr bwMode="auto">
                <a:xfrm>
                  <a:off x="5532438" y="4289425"/>
                  <a:ext cx="2036762" cy="61913"/>
                </a:xfrm>
                <a:custGeom>
                  <a:avLst/>
                  <a:gdLst>
                    <a:gd name="T0" fmla="*/ 129 w 131"/>
                    <a:gd name="T1" fmla="*/ 4 h 4"/>
                    <a:gd name="T2" fmla="*/ 2 w 131"/>
                    <a:gd name="T3" fmla="*/ 4 h 4"/>
                    <a:gd name="T4" fmla="*/ 0 w 131"/>
                    <a:gd name="T5" fmla="*/ 2 h 4"/>
                    <a:gd name="T6" fmla="*/ 2 w 131"/>
                    <a:gd name="T7" fmla="*/ 0 h 4"/>
                    <a:gd name="T8" fmla="*/ 129 w 131"/>
                    <a:gd name="T9" fmla="*/ 0 h 4"/>
                    <a:gd name="T10" fmla="*/ 131 w 131"/>
                    <a:gd name="T11" fmla="*/ 2 h 4"/>
                    <a:gd name="T12" fmla="*/ 129 w 13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4">
                      <a:moveTo>
                        <a:pt x="129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130" y="0"/>
                        <a:pt x="131" y="1"/>
                        <a:pt x="131" y="2"/>
                      </a:cubicBezTo>
                      <a:cubicBezTo>
                        <a:pt x="131" y="3"/>
                        <a:pt x="130" y="4"/>
                        <a:pt x="12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" name="Freeform 62"/>
                <p:cNvSpPr>
                  <a:spLocks/>
                </p:cNvSpPr>
                <p:nvPr/>
              </p:nvSpPr>
              <p:spPr bwMode="auto">
                <a:xfrm>
                  <a:off x="5532438" y="3489325"/>
                  <a:ext cx="839787" cy="1644650"/>
                </a:xfrm>
                <a:custGeom>
                  <a:avLst/>
                  <a:gdLst>
                    <a:gd name="T0" fmla="*/ 52 w 54"/>
                    <a:gd name="T1" fmla="*/ 105 h 105"/>
                    <a:gd name="T2" fmla="*/ 51 w 54"/>
                    <a:gd name="T3" fmla="*/ 104 h 105"/>
                    <a:gd name="T4" fmla="*/ 1 w 54"/>
                    <a:gd name="T5" fmla="*/ 54 h 105"/>
                    <a:gd name="T6" fmla="*/ 0 w 54"/>
                    <a:gd name="T7" fmla="*/ 53 h 105"/>
                    <a:gd name="T8" fmla="*/ 1 w 54"/>
                    <a:gd name="T9" fmla="*/ 51 h 105"/>
                    <a:gd name="T10" fmla="*/ 51 w 54"/>
                    <a:gd name="T11" fmla="*/ 1 h 105"/>
                    <a:gd name="T12" fmla="*/ 54 w 54"/>
                    <a:gd name="T13" fmla="*/ 1 h 105"/>
                    <a:gd name="T14" fmla="*/ 54 w 54"/>
                    <a:gd name="T15" fmla="*/ 4 h 105"/>
                    <a:gd name="T16" fmla="*/ 5 w 54"/>
                    <a:gd name="T17" fmla="*/ 53 h 105"/>
                    <a:gd name="T18" fmla="*/ 54 w 54"/>
                    <a:gd name="T19" fmla="*/ 101 h 105"/>
                    <a:gd name="T20" fmla="*/ 54 w 54"/>
                    <a:gd name="T21" fmla="*/ 104 h 105"/>
                    <a:gd name="T22" fmla="*/ 52 w 54"/>
                    <a:gd name="T23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4" h="105">
                      <a:moveTo>
                        <a:pt x="52" y="105"/>
                      </a:moveTo>
                      <a:cubicBezTo>
                        <a:pt x="52" y="105"/>
                        <a:pt x="51" y="105"/>
                        <a:pt x="51" y="10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4"/>
                        <a:pt x="0" y="53"/>
                        <a:pt x="0" y="53"/>
                      </a:cubicBezTo>
                      <a:cubicBezTo>
                        <a:pt x="0" y="52"/>
                        <a:pt x="0" y="52"/>
                        <a:pt x="1" y="5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2" y="0"/>
                        <a:pt x="53" y="0"/>
                        <a:pt x="54" y="1"/>
                      </a:cubicBezTo>
                      <a:cubicBezTo>
                        <a:pt x="54" y="2"/>
                        <a:pt x="54" y="3"/>
                        <a:pt x="54" y="4"/>
                      </a:cubicBezTo>
                      <a:cubicBezTo>
                        <a:pt x="5" y="53"/>
                        <a:pt x="5" y="53"/>
                        <a:pt x="5" y="53"/>
                      </a:cubicBezTo>
                      <a:cubicBezTo>
                        <a:pt x="54" y="101"/>
                        <a:pt x="54" y="101"/>
                        <a:pt x="54" y="101"/>
                      </a:cubicBezTo>
                      <a:cubicBezTo>
                        <a:pt x="54" y="102"/>
                        <a:pt x="54" y="104"/>
                        <a:pt x="54" y="104"/>
                      </a:cubicBezTo>
                      <a:cubicBezTo>
                        <a:pt x="53" y="105"/>
                        <a:pt x="53" y="105"/>
                        <a:pt x="52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6" name="Group 25"/>
              <p:cNvGrpSpPr>
                <a:grpSpLocks noChangeAspect="1"/>
              </p:cNvGrpSpPr>
              <p:nvPr/>
            </p:nvGrpSpPr>
            <p:grpSpPr>
              <a:xfrm flipH="1">
                <a:off x="2987824" y="1397001"/>
                <a:ext cx="1052159" cy="849600"/>
                <a:chOff x="5532438" y="3489325"/>
                <a:chExt cx="2036762" cy="1644650"/>
              </a:xfrm>
              <a:grpFill/>
            </p:grpSpPr>
            <p:sp>
              <p:nvSpPr>
                <p:cNvPr id="27" name="Freeform 61"/>
                <p:cNvSpPr>
                  <a:spLocks/>
                </p:cNvSpPr>
                <p:nvPr/>
              </p:nvSpPr>
              <p:spPr bwMode="auto">
                <a:xfrm>
                  <a:off x="5532438" y="4289425"/>
                  <a:ext cx="2036762" cy="61913"/>
                </a:xfrm>
                <a:custGeom>
                  <a:avLst/>
                  <a:gdLst>
                    <a:gd name="T0" fmla="*/ 129 w 131"/>
                    <a:gd name="T1" fmla="*/ 4 h 4"/>
                    <a:gd name="T2" fmla="*/ 2 w 131"/>
                    <a:gd name="T3" fmla="*/ 4 h 4"/>
                    <a:gd name="T4" fmla="*/ 0 w 131"/>
                    <a:gd name="T5" fmla="*/ 2 h 4"/>
                    <a:gd name="T6" fmla="*/ 2 w 131"/>
                    <a:gd name="T7" fmla="*/ 0 h 4"/>
                    <a:gd name="T8" fmla="*/ 129 w 131"/>
                    <a:gd name="T9" fmla="*/ 0 h 4"/>
                    <a:gd name="T10" fmla="*/ 131 w 131"/>
                    <a:gd name="T11" fmla="*/ 2 h 4"/>
                    <a:gd name="T12" fmla="*/ 129 w 13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4">
                      <a:moveTo>
                        <a:pt x="129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130" y="0"/>
                        <a:pt x="131" y="1"/>
                        <a:pt x="131" y="2"/>
                      </a:cubicBezTo>
                      <a:cubicBezTo>
                        <a:pt x="131" y="3"/>
                        <a:pt x="130" y="4"/>
                        <a:pt x="12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" name="Freeform 62"/>
                <p:cNvSpPr>
                  <a:spLocks/>
                </p:cNvSpPr>
                <p:nvPr/>
              </p:nvSpPr>
              <p:spPr bwMode="auto">
                <a:xfrm>
                  <a:off x="5532438" y="3489325"/>
                  <a:ext cx="839787" cy="1644650"/>
                </a:xfrm>
                <a:custGeom>
                  <a:avLst/>
                  <a:gdLst>
                    <a:gd name="T0" fmla="*/ 52 w 54"/>
                    <a:gd name="T1" fmla="*/ 105 h 105"/>
                    <a:gd name="T2" fmla="*/ 51 w 54"/>
                    <a:gd name="T3" fmla="*/ 104 h 105"/>
                    <a:gd name="T4" fmla="*/ 1 w 54"/>
                    <a:gd name="T5" fmla="*/ 54 h 105"/>
                    <a:gd name="T6" fmla="*/ 0 w 54"/>
                    <a:gd name="T7" fmla="*/ 53 h 105"/>
                    <a:gd name="T8" fmla="*/ 1 w 54"/>
                    <a:gd name="T9" fmla="*/ 51 h 105"/>
                    <a:gd name="T10" fmla="*/ 51 w 54"/>
                    <a:gd name="T11" fmla="*/ 1 h 105"/>
                    <a:gd name="T12" fmla="*/ 54 w 54"/>
                    <a:gd name="T13" fmla="*/ 1 h 105"/>
                    <a:gd name="T14" fmla="*/ 54 w 54"/>
                    <a:gd name="T15" fmla="*/ 4 h 105"/>
                    <a:gd name="T16" fmla="*/ 5 w 54"/>
                    <a:gd name="T17" fmla="*/ 53 h 105"/>
                    <a:gd name="T18" fmla="*/ 54 w 54"/>
                    <a:gd name="T19" fmla="*/ 101 h 105"/>
                    <a:gd name="T20" fmla="*/ 54 w 54"/>
                    <a:gd name="T21" fmla="*/ 104 h 105"/>
                    <a:gd name="T22" fmla="*/ 52 w 54"/>
                    <a:gd name="T23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4" h="105">
                      <a:moveTo>
                        <a:pt x="52" y="105"/>
                      </a:moveTo>
                      <a:cubicBezTo>
                        <a:pt x="52" y="105"/>
                        <a:pt x="51" y="105"/>
                        <a:pt x="51" y="10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4"/>
                        <a:pt x="0" y="53"/>
                        <a:pt x="0" y="53"/>
                      </a:cubicBezTo>
                      <a:cubicBezTo>
                        <a:pt x="0" y="52"/>
                        <a:pt x="0" y="52"/>
                        <a:pt x="1" y="5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2" y="0"/>
                        <a:pt x="53" y="0"/>
                        <a:pt x="54" y="1"/>
                      </a:cubicBezTo>
                      <a:cubicBezTo>
                        <a:pt x="54" y="2"/>
                        <a:pt x="54" y="3"/>
                        <a:pt x="54" y="4"/>
                      </a:cubicBezTo>
                      <a:cubicBezTo>
                        <a:pt x="5" y="53"/>
                        <a:pt x="5" y="53"/>
                        <a:pt x="5" y="53"/>
                      </a:cubicBezTo>
                      <a:cubicBezTo>
                        <a:pt x="54" y="101"/>
                        <a:pt x="54" y="101"/>
                        <a:pt x="54" y="101"/>
                      </a:cubicBezTo>
                      <a:cubicBezTo>
                        <a:pt x="54" y="102"/>
                        <a:pt x="54" y="104"/>
                        <a:pt x="54" y="104"/>
                      </a:cubicBezTo>
                      <a:cubicBezTo>
                        <a:pt x="53" y="105"/>
                        <a:pt x="53" y="105"/>
                        <a:pt x="52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37" name="Rectangle 36"/>
          <p:cNvSpPr/>
          <p:nvPr/>
        </p:nvSpPr>
        <p:spPr>
          <a:xfrm>
            <a:off x="2505187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/>
              <a:t>Minimising costs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615086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Becoming mobile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724986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Reducing environmental impact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95288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Leading the way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505187" y="1817669"/>
            <a:ext cx="1980000" cy="1114121"/>
            <a:chOff x="2505187" y="1817669"/>
            <a:chExt cx="1980000" cy="1114121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2505187" y="1817669"/>
              <a:ext cx="1980000" cy="1114121"/>
            </a:xfrm>
            <a:prstGeom prst="roundRect">
              <a:avLst>
                <a:gd name="adj" fmla="val 665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756000" rIns="36000" rtlCol="0" anchor="t" anchorCtr="0"/>
            <a:lstStyle/>
            <a:p>
              <a:pPr algn="ctr">
                <a:lnSpc>
                  <a:spcPct val="90000"/>
                </a:lnSpc>
              </a:pPr>
              <a:endParaRPr lang="en-GB" sz="1600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229720" y="2073712"/>
              <a:ext cx="530935" cy="602034"/>
              <a:chOff x="1475656" y="2980090"/>
              <a:chExt cx="431203" cy="488947"/>
            </a:xfrm>
          </p:grpSpPr>
          <p:sp>
            <p:nvSpPr>
              <p:cNvPr id="14" name="Freeform 248"/>
              <p:cNvSpPr>
                <a:spLocks noEditPoints="1"/>
              </p:cNvSpPr>
              <p:nvPr/>
            </p:nvSpPr>
            <p:spPr bwMode="auto">
              <a:xfrm>
                <a:off x="1475656" y="3268057"/>
                <a:ext cx="431203" cy="200980"/>
              </a:xfrm>
              <a:custGeom>
                <a:avLst/>
                <a:gdLst>
                  <a:gd name="T0" fmla="*/ 1620 w 1718"/>
                  <a:gd name="T1" fmla="*/ 107 h 800"/>
                  <a:gd name="T2" fmla="*/ 1201 w 1718"/>
                  <a:gd name="T3" fmla="*/ 306 h 800"/>
                  <a:gd name="T4" fmla="*/ 932 w 1718"/>
                  <a:gd name="T5" fmla="*/ 324 h 800"/>
                  <a:gd name="T6" fmla="*/ 927 w 1718"/>
                  <a:gd name="T7" fmla="*/ 315 h 800"/>
                  <a:gd name="T8" fmla="*/ 1102 w 1718"/>
                  <a:gd name="T9" fmla="*/ 251 h 800"/>
                  <a:gd name="T10" fmla="*/ 1126 w 1718"/>
                  <a:gd name="T11" fmla="*/ 19 h 800"/>
                  <a:gd name="T12" fmla="*/ 850 w 1718"/>
                  <a:gd name="T13" fmla="*/ 69 h 800"/>
                  <a:gd name="T14" fmla="*/ 305 w 1718"/>
                  <a:gd name="T15" fmla="*/ 137 h 800"/>
                  <a:gd name="T16" fmla="*/ 43 w 1718"/>
                  <a:gd name="T17" fmla="*/ 564 h 800"/>
                  <a:gd name="T18" fmla="*/ 277 w 1718"/>
                  <a:gd name="T19" fmla="*/ 791 h 800"/>
                  <a:gd name="T20" fmla="*/ 318 w 1718"/>
                  <a:gd name="T21" fmla="*/ 793 h 800"/>
                  <a:gd name="T22" fmla="*/ 560 w 1718"/>
                  <a:gd name="T23" fmla="*/ 640 h 800"/>
                  <a:gd name="T24" fmla="*/ 1084 w 1718"/>
                  <a:gd name="T25" fmla="*/ 630 h 800"/>
                  <a:gd name="T26" fmla="*/ 1310 w 1718"/>
                  <a:gd name="T27" fmla="*/ 533 h 800"/>
                  <a:gd name="T28" fmla="*/ 1323 w 1718"/>
                  <a:gd name="T29" fmla="*/ 526 h 800"/>
                  <a:gd name="T30" fmla="*/ 1697 w 1718"/>
                  <a:gd name="T31" fmla="*/ 184 h 800"/>
                  <a:gd name="T32" fmla="*/ 1293 w 1718"/>
                  <a:gd name="T33" fmla="*/ 474 h 800"/>
                  <a:gd name="T34" fmla="*/ 1060 w 1718"/>
                  <a:gd name="T35" fmla="*/ 575 h 800"/>
                  <a:gd name="T36" fmla="*/ 560 w 1718"/>
                  <a:gd name="T37" fmla="*/ 580 h 800"/>
                  <a:gd name="T38" fmla="*/ 300 w 1718"/>
                  <a:gd name="T39" fmla="*/ 730 h 800"/>
                  <a:gd name="T40" fmla="*/ 88 w 1718"/>
                  <a:gd name="T41" fmla="*/ 525 h 800"/>
                  <a:gd name="T42" fmla="*/ 348 w 1718"/>
                  <a:gd name="T43" fmla="*/ 179 h 800"/>
                  <a:gd name="T44" fmla="*/ 858 w 1718"/>
                  <a:gd name="T45" fmla="*/ 129 h 800"/>
                  <a:gd name="T46" fmla="*/ 1046 w 1718"/>
                  <a:gd name="T47" fmla="*/ 67 h 800"/>
                  <a:gd name="T48" fmla="*/ 1097 w 1718"/>
                  <a:gd name="T49" fmla="*/ 72 h 800"/>
                  <a:gd name="T50" fmla="*/ 1082 w 1718"/>
                  <a:gd name="T51" fmla="*/ 194 h 800"/>
                  <a:gd name="T52" fmla="*/ 910 w 1718"/>
                  <a:gd name="T53" fmla="*/ 256 h 800"/>
                  <a:gd name="T54" fmla="*/ 876 w 1718"/>
                  <a:gd name="T55" fmla="*/ 353 h 800"/>
                  <a:gd name="T56" fmla="*/ 1164 w 1718"/>
                  <a:gd name="T57" fmla="*/ 384 h 800"/>
                  <a:gd name="T58" fmla="*/ 1226 w 1718"/>
                  <a:gd name="T59" fmla="*/ 360 h 800"/>
                  <a:gd name="T60" fmla="*/ 1545 w 1718"/>
                  <a:gd name="T61" fmla="*/ 169 h 800"/>
                  <a:gd name="T62" fmla="*/ 1641 w 1718"/>
                  <a:gd name="T63" fmla="*/ 204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18" h="800">
                    <a:moveTo>
                      <a:pt x="1697" y="184"/>
                    </a:moveTo>
                    <a:cubicBezTo>
                      <a:pt x="1684" y="148"/>
                      <a:pt x="1656" y="120"/>
                      <a:pt x="1620" y="107"/>
                    </a:cubicBezTo>
                    <a:cubicBezTo>
                      <a:pt x="1585" y="95"/>
                      <a:pt x="1546" y="99"/>
                      <a:pt x="1514" y="118"/>
                    </a:cubicBezTo>
                    <a:cubicBezTo>
                      <a:pt x="1201" y="306"/>
                      <a:pt x="1201" y="306"/>
                      <a:pt x="1201" y="306"/>
                    </a:cubicBezTo>
                    <a:cubicBezTo>
                      <a:pt x="1158" y="324"/>
                      <a:pt x="1158" y="324"/>
                      <a:pt x="1158" y="324"/>
                    </a:cubicBezTo>
                    <a:cubicBezTo>
                      <a:pt x="932" y="324"/>
                      <a:pt x="932" y="324"/>
                      <a:pt x="932" y="324"/>
                    </a:cubicBezTo>
                    <a:cubicBezTo>
                      <a:pt x="930" y="324"/>
                      <a:pt x="928" y="322"/>
                      <a:pt x="927" y="321"/>
                    </a:cubicBezTo>
                    <a:cubicBezTo>
                      <a:pt x="926" y="320"/>
                      <a:pt x="926" y="318"/>
                      <a:pt x="927" y="315"/>
                    </a:cubicBezTo>
                    <a:cubicBezTo>
                      <a:pt x="928" y="314"/>
                      <a:pt x="929" y="313"/>
                      <a:pt x="930" y="312"/>
                    </a:cubicBezTo>
                    <a:cubicBezTo>
                      <a:pt x="1102" y="251"/>
                      <a:pt x="1102" y="251"/>
                      <a:pt x="1102" y="251"/>
                    </a:cubicBezTo>
                    <a:cubicBezTo>
                      <a:pt x="1168" y="229"/>
                      <a:pt x="1206" y="161"/>
                      <a:pt x="1188" y="97"/>
                    </a:cubicBezTo>
                    <a:cubicBezTo>
                      <a:pt x="1179" y="63"/>
                      <a:pt x="1157" y="35"/>
                      <a:pt x="1126" y="19"/>
                    </a:cubicBezTo>
                    <a:cubicBezTo>
                      <a:pt x="1095" y="3"/>
                      <a:pt x="1059" y="0"/>
                      <a:pt x="1027" y="10"/>
                    </a:cubicBezTo>
                    <a:cubicBezTo>
                      <a:pt x="850" y="69"/>
                      <a:pt x="850" y="69"/>
                      <a:pt x="850" y="69"/>
                    </a:cubicBezTo>
                    <a:cubicBezTo>
                      <a:pt x="386" y="100"/>
                      <a:pt x="386" y="100"/>
                      <a:pt x="386" y="100"/>
                    </a:cubicBezTo>
                    <a:cubicBezTo>
                      <a:pt x="356" y="102"/>
                      <a:pt x="327" y="115"/>
                      <a:pt x="305" y="137"/>
                    </a:cubicBezTo>
                    <a:cubicBezTo>
                      <a:pt x="53" y="389"/>
                      <a:pt x="53" y="389"/>
                      <a:pt x="53" y="389"/>
                    </a:cubicBezTo>
                    <a:cubicBezTo>
                      <a:pt x="5" y="438"/>
                      <a:pt x="0" y="514"/>
                      <a:pt x="43" y="564"/>
                    </a:cubicBezTo>
                    <a:cubicBezTo>
                      <a:pt x="54" y="577"/>
                      <a:pt x="103" y="624"/>
                      <a:pt x="176" y="693"/>
                    </a:cubicBezTo>
                    <a:cubicBezTo>
                      <a:pt x="218" y="734"/>
                      <a:pt x="258" y="772"/>
                      <a:pt x="277" y="791"/>
                    </a:cubicBezTo>
                    <a:cubicBezTo>
                      <a:pt x="283" y="797"/>
                      <a:pt x="291" y="800"/>
                      <a:pt x="298" y="800"/>
                    </a:cubicBezTo>
                    <a:cubicBezTo>
                      <a:pt x="305" y="800"/>
                      <a:pt x="312" y="798"/>
                      <a:pt x="318" y="793"/>
                    </a:cubicBezTo>
                    <a:cubicBezTo>
                      <a:pt x="456" y="678"/>
                      <a:pt x="456" y="678"/>
                      <a:pt x="456" y="678"/>
                    </a:cubicBezTo>
                    <a:cubicBezTo>
                      <a:pt x="485" y="653"/>
                      <a:pt x="522" y="640"/>
                      <a:pt x="560" y="640"/>
                    </a:cubicBezTo>
                    <a:cubicBezTo>
                      <a:pt x="1034" y="640"/>
                      <a:pt x="1034" y="640"/>
                      <a:pt x="1034" y="640"/>
                    </a:cubicBezTo>
                    <a:cubicBezTo>
                      <a:pt x="1052" y="640"/>
                      <a:pt x="1068" y="637"/>
                      <a:pt x="1084" y="630"/>
                    </a:cubicBezTo>
                    <a:cubicBezTo>
                      <a:pt x="1308" y="534"/>
                      <a:pt x="1308" y="534"/>
                      <a:pt x="1308" y="534"/>
                    </a:cubicBezTo>
                    <a:cubicBezTo>
                      <a:pt x="1309" y="534"/>
                      <a:pt x="1309" y="533"/>
                      <a:pt x="1310" y="533"/>
                    </a:cubicBezTo>
                    <a:cubicBezTo>
                      <a:pt x="1321" y="527"/>
                      <a:pt x="1321" y="527"/>
                      <a:pt x="1321" y="527"/>
                    </a:cubicBezTo>
                    <a:cubicBezTo>
                      <a:pt x="1322" y="527"/>
                      <a:pt x="1322" y="527"/>
                      <a:pt x="1323" y="526"/>
                    </a:cubicBezTo>
                    <a:cubicBezTo>
                      <a:pt x="1640" y="336"/>
                      <a:pt x="1640" y="336"/>
                      <a:pt x="1640" y="336"/>
                    </a:cubicBezTo>
                    <a:cubicBezTo>
                      <a:pt x="1694" y="304"/>
                      <a:pt x="1718" y="240"/>
                      <a:pt x="1697" y="184"/>
                    </a:cubicBezTo>
                    <a:close/>
                    <a:moveTo>
                      <a:pt x="1609" y="284"/>
                    </a:moveTo>
                    <a:cubicBezTo>
                      <a:pt x="1293" y="474"/>
                      <a:pt x="1293" y="474"/>
                      <a:pt x="1293" y="474"/>
                    </a:cubicBezTo>
                    <a:cubicBezTo>
                      <a:pt x="1284" y="479"/>
                      <a:pt x="1284" y="479"/>
                      <a:pt x="1284" y="479"/>
                    </a:cubicBezTo>
                    <a:cubicBezTo>
                      <a:pt x="1060" y="575"/>
                      <a:pt x="1060" y="575"/>
                      <a:pt x="1060" y="575"/>
                    </a:cubicBezTo>
                    <a:cubicBezTo>
                      <a:pt x="1052" y="578"/>
                      <a:pt x="1043" y="580"/>
                      <a:pt x="1034" y="580"/>
                    </a:cubicBezTo>
                    <a:cubicBezTo>
                      <a:pt x="560" y="580"/>
                      <a:pt x="560" y="580"/>
                      <a:pt x="560" y="580"/>
                    </a:cubicBezTo>
                    <a:cubicBezTo>
                      <a:pt x="508" y="580"/>
                      <a:pt x="458" y="598"/>
                      <a:pt x="418" y="631"/>
                    </a:cubicBezTo>
                    <a:cubicBezTo>
                      <a:pt x="300" y="730"/>
                      <a:pt x="300" y="730"/>
                      <a:pt x="300" y="730"/>
                    </a:cubicBezTo>
                    <a:cubicBezTo>
                      <a:pt x="279" y="709"/>
                      <a:pt x="248" y="680"/>
                      <a:pt x="217" y="650"/>
                    </a:cubicBezTo>
                    <a:cubicBezTo>
                      <a:pt x="164" y="600"/>
                      <a:pt x="99" y="537"/>
                      <a:pt x="88" y="525"/>
                    </a:cubicBezTo>
                    <a:cubicBezTo>
                      <a:pt x="66" y="499"/>
                      <a:pt x="70" y="458"/>
                      <a:pt x="95" y="432"/>
                    </a:cubicBezTo>
                    <a:cubicBezTo>
                      <a:pt x="348" y="179"/>
                      <a:pt x="348" y="179"/>
                      <a:pt x="348" y="179"/>
                    </a:cubicBezTo>
                    <a:cubicBezTo>
                      <a:pt x="359" y="168"/>
                      <a:pt x="374" y="161"/>
                      <a:pt x="390" y="160"/>
                    </a:cubicBezTo>
                    <a:cubicBezTo>
                      <a:pt x="858" y="129"/>
                      <a:pt x="858" y="129"/>
                      <a:pt x="858" y="129"/>
                    </a:cubicBezTo>
                    <a:cubicBezTo>
                      <a:pt x="860" y="129"/>
                      <a:pt x="863" y="128"/>
                      <a:pt x="865" y="127"/>
                    </a:cubicBezTo>
                    <a:cubicBezTo>
                      <a:pt x="1046" y="67"/>
                      <a:pt x="1046" y="67"/>
                      <a:pt x="1046" y="67"/>
                    </a:cubicBezTo>
                    <a:cubicBezTo>
                      <a:pt x="1053" y="65"/>
                      <a:pt x="1060" y="64"/>
                      <a:pt x="1067" y="64"/>
                    </a:cubicBezTo>
                    <a:cubicBezTo>
                      <a:pt x="1077" y="64"/>
                      <a:pt x="1088" y="67"/>
                      <a:pt x="1097" y="72"/>
                    </a:cubicBezTo>
                    <a:cubicBezTo>
                      <a:pt x="1114" y="80"/>
                      <a:pt x="1125" y="95"/>
                      <a:pt x="1130" y="113"/>
                    </a:cubicBezTo>
                    <a:cubicBezTo>
                      <a:pt x="1139" y="146"/>
                      <a:pt x="1118" y="182"/>
                      <a:pt x="1082" y="194"/>
                    </a:cubicBezTo>
                    <a:cubicBezTo>
                      <a:pt x="1082" y="194"/>
                      <a:pt x="1082" y="194"/>
                      <a:pt x="1082" y="195"/>
                    </a:cubicBezTo>
                    <a:cubicBezTo>
                      <a:pt x="910" y="256"/>
                      <a:pt x="910" y="256"/>
                      <a:pt x="910" y="256"/>
                    </a:cubicBezTo>
                    <a:cubicBezTo>
                      <a:pt x="894" y="262"/>
                      <a:pt x="881" y="273"/>
                      <a:pt x="873" y="289"/>
                    </a:cubicBezTo>
                    <a:cubicBezTo>
                      <a:pt x="863" y="309"/>
                      <a:pt x="864" y="333"/>
                      <a:pt x="876" y="353"/>
                    </a:cubicBezTo>
                    <a:cubicBezTo>
                      <a:pt x="888" y="372"/>
                      <a:pt x="909" y="384"/>
                      <a:pt x="932" y="384"/>
                    </a:cubicBezTo>
                    <a:cubicBezTo>
                      <a:pt x="1164" y="384"/>
                      <a:pt x="1164" y="384"/>
                      <a:pt x="1164" y="384"/>
                    </a:cubicBezTo>
                    <a:cubicBezTo>
                      <a:pt x="1168" y="384"/>
                      <a:pt x="1172" y="383"/>
                      <a:pt x="1176" y="382"/>
                    </a:cubicBezTo>
                    <a:cubicBezTo>
                      <a:pt x="1226" y="360"/>
                      <a:pt x="1226" y="360"/>
                      <a:pt x="1226" y="360"/>
                    </a:cubicBezTo>
                    <a:cubicBezTo>
                      <a:pt x="1228" y="359"/>
                      <a:pt x="1229" y="359"/>
                      <a:pt x="1230" y="358"/>
                    </a:cubicBezTo>
                    <a:cubicBezTo>
                      <a:pt x="1545" y="169"/>
                      <a:pt x="1545" y="169"/>
                      <a:pt x="1545" y="169"/>
                    </a:cubicBezTo>
                    <a:cubicBezTo>
                      <a:pt x="1561" y="159"/>
                      <a:pt x="1582" y="157"/>
                      <a:pt x="1600" y="164"/>
                    </a:cubicBezTo>
                    <a:cubicBezTo>
                      <a:pt x="1619" y="170"/>
                      <a:pt x="1634" y="185"/>
                      <a:pt x="1641" y="204"/>
                    </a:cubicBezTo>
                    <a:cubicBezTo>
                      <a:pt x="1651" y="233"/>
                      <a:pt x="1638" y="267"/>
                      <a:pt x="1609" y="28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" name="Freeform 249"/>
              <p:cNvSpPr>
                <a:spLocks noEditPoints="1"/>
              </p:cNvSpPr>
              <p:nvPr/>
            </p:nvSpPr>
            <p:spPr bwMode="auto">
              <a:xfrm>
                <a:off x="1631694" y="3003798"/>
                <a:ext cx="240050" cy="240170"/>
              </a:xfrm>
              <a:custGeom>
                <a:avLst/>
                <a:gdLst>
                  <a:gd name="T0" fmla="*/ 478 w 956"/>
                  <a:gd name="T1" fmla="*/ 956 h 956"/>
                  <a:gd name="T2" fmla="*/ 956 w 956"/>
                  <a:gd name="T3" fmla="*/ 478 h 956"/>
                  <a:gd name="T4" fmla="*/ 478 w 956"/>
                  <a:gd name="T5" fmla="*/ 0 h 956"/>
                  <a:gd name="T6" fmla="*/ 0 w 956"/>
                  <a:gd name="T7" fmla="*/ 478 h 956"/>
                  <a:gd name="T8" fmla="*/ 478 w 956"/>
                  <a:gd name="T9" fmla="*/ 956 h 956"/>
                  <a:gd name="T10" fmla="*/ 478 w 956"/>
                  <a:gd name="T11" fmla="*/ 60 h 956"/>
                  <a:gd name="T12" fmla="*/ 896 w 956"/>
                  <a:gd name="T13" fmla="*/ 478 h 956"/>
                  <a:gd name="T14" fmla="*/ 478 w 956"/>
                  <a:gd name="T15" fmla="*/ 896 h 956"/>
                  <a:gd name="T16" fmla="*/ 60 w 956"/>
                  <a:gd name="T17" fmla="*/ 478 h 956"/>
                  <a:gd name="T18" fmla="*/ 478 w 956"/>
                  <a:gd name="T19" fmla="*/ 60 h 9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6" h="956">
                    <a:moveTo>
                      <a:pt x="478" y="956"/>
                    </a:moveTo>
                    <a:cubicBezTo>
                      <a:pt x="741" y="956"/>
                      <a:pt x="956" y="742"/>
                      <a:pt x="956" y="478"/>
                    </a:cubicBezTo>
                    <a:cubicBezTo>
                      <a:pt x="956" y="214"/>
                      <a:pt x="741" y="0"/>
                      <a:pt x="478" y="0"/>
                    </a:cubicBezTo>
                    <a:cubicBezTo>
                      <a:pt x="214" y="0"/>
                      <a:pt x="0" y="214"/>
                      <a:pt x="0" y="478"/>
                    </a:cubicBezTo>
                    <a:cubicBezTo>
                      <a:pt x="0" y="742"/>
                      <a:pt x="214" y="956"/>
                      <a:pt x="478" y="956"/>
                    </a:cubicBezTo>
                    <a:close/>
                    <a:moveTo>
                      <a:pt x="478" y="60"/>
                    </a:moveTo>
                    <a:cubicBezTo>
                      <a:pt x="708" y="60"/>
                      <a:pt x="896" y="248"/>
                      <a:pt x="896" y="478"/>
                    </a:cubicBezTo>
                    <a:cubicBezTo>
                      <a:pt x="896" y="708"/>
                      <a:pt x="708" y="896"/>
                      <a:pt x="478" y="896"/>
                    </a:cubicBezTo>
                    <a:cubicBezTo>
                      <a:pt x="247" y="896"/>
                      <a:pt x="60" y="708"/>
                      <a:pt x="60" y="478"/>
                    </a:cubicBezTo>
                    <a:cubicBezTo>
                      <a:pt x="60" y="248"/>
                      <a:pt x="247" y="60"/>
                      <a:pt x="478" y="6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678040" y="2980090"/>
                <a:ext cx="144016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GB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£</a:t>
                </a:r>
              </a:p>
            </p:txBody>
          </p:sp>
        </p:grpSp>
        <p:sp>
          <p:nvSpPr>
            <p:cNvPr id="45" name="Oval 44"/>
            <p:cNvSpPr/>
            <p:nvPr/>
          </p:nvSpPr>
          <p:spPr>
            <a:xfrm>
              <a:off x="3111843" y="1991385"/>
              <a:ext cx="766688" cy="766688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Rectangle: Rounded Corners 39"/>
          <p:cNvSpPr/>
          <p:nvPr/>
        </p:nvSpPr>
        <p:spPr>
          <a:xfrm>
            <a:off x="395288" y="1817669"/>
            <a:ext cx="1980000" cy="1114121"/>
          </a:xfrm>
          <a:prstGeom prst="roundRect">
            <a:avLst>
              <a:gd name="adj" fmla="val 665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8" name="Oval 7"/>
          <p:cNvSpPr/>
          <p:nvPr/>
        </p:nvSpPr>
        <p:spPr>
          <a:xfrm>
            <a:off x="1001944" y="1991385"/>
            <a:ext cx="766688" cy="766688"/>
          </a:xfrm>
          <a:prstGeom prst="ellipse">
            <a:avLst/>
          </a:prstGeom>
          <a:noFill/>
          <a:ln w="158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1164461" y="2112918"/>
            <a:ext cx="441654" cy="523623"/>
            <a:chOff x="7407275" y="5316538"/>
            <a:chExt cx="992188" cy="1176337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47" name="Freeform 9"/>
            <p:cNvSpPr>
              <a:spLocks noEditPoints="1"/>
            </p:cNvSpPr>
            <p:nvPr/>
          </p:nvSpPr>
          <p:spPr bwMode="auto">
            <a:xfrm>
              <a:off x="7407275" y="5551488"/>
              <a:ext cx="992188" cy="941387"/>
            </a:xfrm>
            <a:custGeom>
              <a:avLst/>
              <a:gdLst>
                <a:gd name="T0" fmla="*/ 186 w 296"/>
                <a:gd name="T1" fmla="*/ 24 h 281"/>
                <a:gd name="T2" fmla="*/ 249 w 296"/>
                <a:gd name="T3" fmla="*/ 54 h 281"/>
                <a:gd name="T4" fmla="*/ 264 w 296"/>
                <a:gd name="T5" fmla="*/ 53 h 281"/>
                <a:gd name="T6" fmla="*/ 277 w 296"/>
                <a:gd name="T7" fmla="*/ 37 h 281"/>
                <a:gd name="T8" fmla="*/ 295 w 296"/>
                <a:gd name="T9" fmla="*/ 48 h 281"/>
                <a:gd name="T10" fmla="*/ 291 w 296"/>
                <a:gd name="T11" fmla="*/ 61 h 281"/>
                <a:gd name="T12" fmla="*/ 254 w 296"/>
                <a:gd name="T13" fmla="*/ 104 h 281"/>
                <a:gd name="T14" fmla="*/ 226 w 296"/>
                <a:gd name="T15" fmla="*/ 78 h 281"/>
                <a:gd name="T16" fmla="*/ 237 w 296"/>
                <a:gd name="T17" fmla="*/ 281 h 281"/>
                <a:gd name="T18" fmla="*/ 198 w 296"/>
                <a:gd name="T19" fmla="*/ 153 h 281"/>
                <a:gd name="T20" fmla="*/ 181 w 296"/>
                <a:gd name="T21" fmla="*/ 281 h 281"/>
                <a:gd name="T22" fmla="*/ 167 w 296"/>
                <a:gd name="T23" fmla="*/ 145 h 281"/>
                <a:gd name="T24" fmla="*/ 155 w 296"/>
                <a:gd name="T25" fmla="*/ 149 h 281"/>
                <a:gd name="T26" fmla="*/ 149 w 296"/>
                <a:gd name="T27" fmla="*/ 249 h 281"/>
                <a:gd name="T28" fmla="*/ 119 w 296"/>
                <a:gd name="T29" fmla="*/ 133 h 281"/>
                <a:gd name="T30" fmla="*/ 92 w 296"/>
                <a:gd name="T31" fmla="*/ 249 h 281"/>
                <a:gd name="T32" fmla="*/ 66 w 296"/>
                <a:gd name="T33" fmla="*/ 260 h 281"/>
                <a:gd name="T34" fmla="*/ 56 w 296"/>
                <a:gd name="T35" fmla="*/ 256 h 281"/>
                <a:gd name="T36" fmla="*/ 26 w 296"/>
                <a:gd name="T37" fmla="*/ 255 h 281"/>
                <a:gd name="T38" fmla="*/ 23 w 296"/>
                <a:gd name="T39" fmla="*/ 128 h 281"/>
                <a:gd name="T40" fmla="*/ 0 w 296"/>
                <a:gd name="T41" fmla="*/ 127 h 281"/>
                <a:gd name="T42" fmla="*/ 70 w 296"/>
                <a:gd name="T43" fmla="*/ 10 h 281"/>
                <a:gd name="T44" fmla="*/ 112 w 296"/>
                <a:gd name="T45" fmla="*/ 0 h 281"/>
                <a:gd name="T46" fmla="*/ 186 w 296"/>
                <a:gd name="T47" fmla="*/ 32 h 281"/>
                <a:gd name="T48" fmla="*/ 145 w 296"/>
                <a:gd name="T49" fmla="*/ 129 h 281"/>
                <a:gd name="T50" fmla="*/ 148 w 296"/>
                <a:gd name="T51" fmla="*/ 141 h 281"/>
                <a:gd name="T52" fmla="*/ 177 w 296"/>
                <a:gd name="T53" fmla="*/ 61 h 281"/>
                <a:gd name="T54" fmla="*/ 177 w 296"/>
                <a:gd name="T55" fmla="*/ 273 h 281"/>
                <a:gd name="T56" fmla="*/ 202 w 296"/>
                <a:gd name="T57" fmla="*/ 145 h 281"/>
                <a:gd name="T58" fmla="*/ 233 w 296"/>
                <a:gd name="T59" fmla="*/ 273 h 281"/>
                <a:gd name="T60" fmla="*/ 225 w 296"/>
                <a:gd name="T61" fmla="*/ 57 h 281"/>
                <a:gd name="T62" fmla="*/ 235 w 296"/>
                <a:gd name="T63" fmla="*/ 77 h 281"/>
                <a:gd name="T64" fmla="*/ 268 w 296"/>
                <a:gd name="T65" fmla="*/ 81 h 281"/>
                <a:gd name="T66" fmla="*/ 287 w 296"/>
                <a:gd name="T67" fmla="*/ 52 h 281"/>
                <a:gd name="T68" fmla="*/ 279 w 296"/>
                <a:gd name="T69" fmla="*/ 47 h 281"/>
                <a:gd name="T70" fmla="*/ 256 w 296"/>
                <a:gd name="T71" fmla="*/ 74 h 281"/>
                <a:gd name="T72" fmla="*/ 242 w 296"/>
                <a:gd name="T73" fmla="*/ 56 h 281"/>
                <a:gd name="T74" fmla="*/ 52 w 296"/>
                <a:gd name="T75" fmla="*/ 18 h 281"/>
                <a:gd name="T76" fmla="*/ 15 w 296"/>
                <a:gd name="T77" fmla="*/ 124 h 281"/>
                <a:gd name="T78" fmla="*/ 37 w 296"/>
                <a:gd name="T79" fmla="*/ 128 h 281"/>
                <a:gd name="T80" fmla="*/ 51 w 296"/>
                <a:gd name="T81" fmla="*/ 131 h 281"/>
                <a:gd name="T82" fmla="*/ 66 w 296"/>
                <a:gd name="T83" fmla="*/ 131 h 281"/>
                <a:gd name="T84" fmla="*/ 80 w 296"/>
                <a:gd name="T85" fmla="*/ 128 h 281"/>
                <a:gd name="T86" fmla="*/ 99 w 296"/>
                <a:gd name="T87" fmla="*/ 124 h 281"/>
                <a:gd name="T88" fmla="*/ 104 w 296"/>
                <a:gd name="T89" fmla="*/ 86 h 281"/>
                <a:gd name="T90" fmla="*/ 70 w 296"/>
                <a:gd name="T91" fmla="*/ 18 h 281"/>
                <a:gd name="T92" fmla="*/ 97 w 296"/>
                <a:gd name="T93" fmla="*/ 132 h 281"/>
                <a:gd name="T94" fmla="*/ 111 w 296"/>
                <a:gd name="T95" fmla="*/ 131 h 281"/>
                <a:gd name="T96" fmla="*/ 86 w 296"/>
                <a:gd name="T97" fmla="*/ 12 h 281"/>
                <a:gd name="T98" fmla="*/ 112 w 296"/>
                <a:gd name="T99" fmla="*/ 86 h 281"/>
                <a:gd name="T100" fmla="*/ 116 w 296"/>
                <a:gd name="T101" fmla="*/ 117 h 281"/>
                <a:gd name="T102" fmla="*/ 131 w 296"/>
                <a:gd name="T103" fmla="*/ 241 h 281"/>
                <a:gd name="T104" fmla="*/ 140 w 296"/>
                <a:gd name="T105" fmla="*/ 149 h 281"/>
                <a:gd name="T106" fmla="*/ 137 w 296"/>
                <a:gd name="T107" fmla="*/ 128 h 281"/>
                <a:gd name="T108" fmla="*/ 140 w 296"/>
                <a:gd name="T109" fmla="*/ 33 h 281"/>
                <a:gd name="T110" fmla="*/ 149 w 296"/>
                <a:gd name="T111" fmla="*/ 42 h 281"/>
                <a:gd name="T112" fmla="*/ 130 w 296"/>
                <a:gd name="T113" fmla="*/ 8 h 281"/>
                <a:gd name="T114" fmla="*/ 89 w 296"/>
                <a:gd name="T115" fmla="*/ 147 h 281"/>
                <a:gd name="T116" fmla="*/ 88 w 296"/>
                <a:gd name="T117" fmla="*/ 105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6" h="281">
                  <a:moveTo>
                    <a:pt x="130" y="0"/>
                  </a:moveTo>
                  <a:cubicBezTo>
                    <a:pt x="147" y="0"/>
                    <a:pt x="169" y="4"/>
                    <a:pt x="170" y="25"/>
                  </a:cubicBezTo>
                  <a:cubicBezTo>
                    <a:pt x="183" y="24"/>
                    <a:pt x="177" y="25"/>
                    <a:pt x="186" y="24"/>
                  </a:cubicBezTo>
                  <a:cubicBezTo>
                    <a:pt x="217" y="24"/>
                    <a:pt x="217" y="24"/>
                    <a:pt x="217" y="24"/>
                  </a:cubicBezTo>
                  <a:cubicBezTo>
                    <a:pt x="235" y="24"/>
                    <a:pt x="241" y="32"/>
                    <a:pt x="249" y="53"/>
                  </a:cubicBezTo>
                  <a:cubicBezTo>
                    <a:pt x="249" y="53"/>
                    <a:pt x="249" y="53"/>
                    <a:pt x="249" y="54"/>
                  </a:cubicBezTo>
                  <a:cubicBezTo>
                    <a:pt x="252" y="61"/>
                    <a:pt x="251" y="57"/>
                    <a:pt x="254" y="64"/>
                  </a:cubicBezTo>
                  <a:cubicBezTo>
                    <a:pt x="260" y="57"/>
                    <a:pt x="257" y="60"/>
                    <a:pt x="263" y="54"/>
                  </a:cubicBezTo>
                  <a:cubicBezTo>
                    <a:pt x="263" y="53"/>
                    <a:pt x="263" y="53"/>
                    <a:pt x="264" y="53"/>
                  </a:cubicBezTo>
                  <a:cubicBezTo>
                    <a:pt x="267" y="49"/>
                    <a:pt x="270" y="46"/>
                    <a:pt x="273" y="42"/>
                  </a:cubicBezTo>
                  <a:cubicBezTo>
                    <a:pt x="274" y="41"/>
                    <a:pt x="275" y="39"/>
                    <a:pt x="276" y="38"/>
                  </a:cubicBezTo>
                  <a:cubicBezTo>
                    <a:pt x="277" y="38"/>
                    <a:pt x="277" y="37"/>
                    <a:pt x="277" y="37"/>
                  </a:cubicBezTo>
                  <a:cubicBezTo>
                    <a:pt x="279" y="35"/>
                    <a:pt x="281" y="35"/>
                    <a:pt x="283" y="37"/>
                  </a:cubicBezTo>
                  <a:cubicBezTo>
                    <a:pt x="285" y="38"/>
                    <a:pt x="286" y="40"/>
                    <a:pt x="287" y="41"/>
                  </a:cubicBezTo>
                  <a:cubicBezTo>
                    <a:pt x="290" y="43"/>
                    <a:pt x="292" y="46"/>
                    <a:pt x="295" y="48"/>
                  </a:cubicBezTo>
                  <a:cubicBezTo>
                    <a:pt x="296" y="49"/>
                    <a:pt x="296" y="51"/>
                    <a:pt x="295" y="53"/>
                  </a:cubicBezTo>
                  <a:cubicBezTo>
                    <a:pt x="295" y="53"/>
                    <a:pt x="295" y="54"/>
                    <a:pt x="294" y="55"/>
                  </a:cubicBezTo>
                  <a:cubicBezTo>
                    <a:pt x="293" y="57"/>
                    <a:pt x="292" y="59"/>
                    <a:pt x="291" y="61"/>
                  </a:cubicBezTo>
                  <a:cubicBezTo>
                    <a:pt x="287" y="66"/>
                    <a:pt x="284" y="72"/>
                    <a:pt x="280" y="78"/>
                  </a:cubicBezTo>
                  <a:cubicBezTo>
                    <a:pt x="278" y="81"/>
                    <a:pt x="276" y="84"/>
                    <a:pt x="274" y="86"/>
                  </a:cubicBezTo>
                  <a:cubicBezTo>
                    <a:pt x="266" y="98"/>
                    <a:pt x="259" y="104"/>
                    <a:pt x="254" y="104"/>
                  </a:cubicBezTo>
                  <a:cubicBezTo>
                    <a:pt x="253" y="104"/>
                    <a:pt x="252" y="104"/>
                    <a:pt x="250" y="103"/>
                  </a:cubicBezTo>
                  <a:cubicBezTo>
                    <a:pt x="243" y="101"/>
                    <a:pt x="236" y="93"/>
                    <a:pt x="228" y="81"/>
                  </a:cubicBezTo>
                  <a:cubicBezTo>
                    <a:pt x="226" y="78"/>
                    <a:pt x="226" y="78"/>
                    <a:pt x="226" y="78"/>
                  </a:cubicBezTo>
                  <a:cubicBezTo>
                    <a:pt x="230" y="145"/>
                    <a:pt x="230" y="145"/>
                    <a:pt x="230" y="145"/>
                  </a:cubicBezTo>
                  <a:cubicBezTo>
                    <a:pt x="241" y="277"/>
                    <a:pt x="241" y="277"/>
                    <a:pt x="241" y="277"/>
                  </a:cubicBezTo>
                  <a:cubicBezTo>
                    <a:pt x="241" y="279"/>
                    <a:pt x="240" y="281"/>
                    <a:pt x="237" y="281"/>
                  </a:cubicBezTo>
                  <a:cubicBezTo>
                    <a:pt x="214" y="281"/>
                    <a:pt x="214" y="281"/>
                    <a:pt x="214" y="281"/>
                  </a:cubicBezTo>
                  <a:cubicBezTo>
                    <a:pt x="212" y="281"/>
                    <a:pt x="210" y="279"/>
                    <a:pt x="210" y="277"/>
                  </a:cubicBezTo>
                  <a:cubicBezTo>
                    <a:pt x="198" y="153"/>
                    <a:pt x="198" y="153"/>
                    <a:pt x="198" y="153"/>
                  </a:cubicBezTo>
                  <a:cubicBezTo>
                    <a:pt x="198" y="153"/>
                    <a:pt x="198" y="153"/>
                    <a:pt x="198" y="153"/>
                  </a:cubicBezTo>
                  <a:cubicBezTo>
                    <a:pt x="185" y="277"/>
                    <a:pt x="185" y="277"/>
                    <a:pt x="185" y="277"/>
                  </a:cubicBezTo>
                  <a:cubicBezTo>
                    <a:pt x="184" y="279"/>
                    <a:pt x="183" y="281"/>
                    <a:pt x="181" y="281"/>
                  </a:cubicBezTo>
                  <a:cubicBezTo>
                    <a:pt x="159" y="281"/>
                    <a:pt x="159" y="281"/>
                    <a:pt x="159" y="281"/>
                  </a:cubicBezTo>
                  <a:cubicBezTo>
                    <a:pt x="157" y="281"/>
                    <a:pt x="155" y="279"/>
                    <a:pt x="155" y="277"/>
                  </a:cubicBezTo>
                  <a:cubicBezTo>
                    <a:pt x="167" y="145"/>
                    <a:pt x="167" y="145"/>
                    <a:pt x="167" y="145"/>
                  </a:cubicBezTo>
                  <a:cubicBezTo>
                    <a:pt x="168" y="104"/>
                    <a:pt x="168" y="104"/>
                    <a:pt x="168" y="104"/>
                  </a:cubicBezTo>
                  <a:cubicBezTo>
                    <a:pt x="159" y="146"/>
                    <a:pt x="159" y="146"/>
                    <a:pt x="159" y="146"/>
                  </a:cubicBezTo>
                  <a:cubicBezTo>
                    <a:pt x="159" y="148"/>
                    <a:pt x="157" y="149"/>
                    <a:pt x="155" y="149"/>
                  </a:cubicBezTo>
                  <a:cubicBezTo>
                    <a:pt x="150" y="149"/>
                    <a:pt x="150" y="149"/>
                    <a:pt x="150" y="149"/>
                  </a:cubicBezTo>
                  <a:cubicBezTo>
                    <a:pt x="153" y="245"/>
                    <a:pt x="153" y="245"/>
                    <a:pt x="153" y="245"/>
                  </a:cubicBezTo>
                  <a:cubicBezTo>
                    <a:pt x="153" y="247"/>
                    <a:pt x="151" y="249"/>
                    <a:pt x="149" y="249"/>
                  </a:cubicBezTo>
                  <a:cubicBezTo>
                    <a:pt x="127" y="249"/>
                    <a:pt x="127" y="249"/>
                    <a:pt x="127" y="249"/>
                  </a:cubicBezTo>
                  <a:cubicBezTo>
                    <a:pt x="125" y="249"/>
                    <a:pt x="123" y="247"/>
                    <a:pt x="123" y="245"/>
                  </a:cubicBezTo>
                  <a:cubicBezTo>
                    <a:pt x="119" y="133"/>
                    <a:pt x="119" y="133"/>
                    <a:pt x="119" y="133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6" y="247"/>
                    <a:pt x="114" y="249"/>
                    <a:pt x="112" y="249"/>
                  </a:cubicBezTo>
                  <a:cubicBezTo>
                    <a:pt x="92" y="249"/>
                    <a:pt x="92" y="249"/>
                    <a:pt x="92" y="249"/>
                  </a:cubicBezTo>
                  <a:cubicBezTo>
                    <a:pt x="92" y="255"/>
                    <a:pt x="92" y="255"/>
                    <a:pt x="92" y="255"/>
                  </a:cubicBezTo>
                  <a:cubicBezTo>
                    <a:pt x="92" y="258"/>
                    <a:pt x="90" y="260"/>
                    <a:pt x="88" y="260"/>
                  </a:cubicBezTo>
                  <a:cubicBezTo>
                    <a:pt x="66" y="260"/>
                    <a:pt x="66" y="260"/>
                    <a:pt x="66" y="260"/>
                  </a:cubicBezTo>
                  <a:cubicBezTo>
                    <a:pt x="64" y="260"/>
                    <a:pt x="62" y="258"/>
                    <a:pt x="62" y="256"/>
                  </a:cubicBezTo>
                  <a:cubicBezTo>
                    <a:pt x="59" y="143"/>
                    <a:pt x="59" y="143"/>
                    <a:pt x="59" y="143"/>
                  </a:cubicBezTo>
                  <a:cubicBezTo>
                    <a:pt x="56" y="256"/>
                    <a:pt x="56" y="256"/>
                    <a:pt x="56" y="256"/>
                  </a:cubicBezTo>
                  <a:cubicBezTo>
                    <a:pt x="55" y="258"/>
                    <a:pt x="54" y="260"/>
                    <a:pt x="52" y="260"/>
                  </a:cubicBezTo>
                  <a:cubicBezTo>
                    <a:pt x="30" y="260"/>
                    <a:pt x="30" y="260"/>
                    <a:pt x="30" y="260"/>
                  </a:cubicBezTo>
                  <a:cubicBezTo>
                    <a:pt x="27" y="260"/>
                    <a:pt x="26" y="258"/>
                    <a:pt x="26" y="255"/>
                  </a:cubicBezTo>
                  <a:cubicBezTo>
                    <a:pt x="29" y="128"/>
                    <a:pt x="29" y="128"/>
                    <a:pt x="29" y="128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2" y="130"/>
                    <a:pt x="21" y="132"/>
                    <a:pt x="19" y="132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2" y="132"/>
                    <a:pt x="0" y="130"/>
                    <a:pt x="0" y="1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20"/>
                    <a:pt x="21" y="10"/>
                    <a:pt x="52" y="10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81" y="3"/>
                    <a:pt x="93" y="0"/>
                    <a:pt x="112" y="0"/>
                  </a:cubicBezTo>
                  <a:lnTo>
                    <a:pt x="130" y="0"/>
                  </a:lnTo>
                  <a:close/>
                  <a:moveTo>
                    <a:pt x="217" y="32"/>
                  </a:moveTo>
                  <a:cubicBezTo>
                    <a:pt x="186" y="32"/>
                    <a:pt x="186" y="32"/>
                    <a:pt x="186" y="32"/>
                  </a:cubicBezTo>
                  <a:cubicBezTo>
                    <a:pt x="182" y="32"/>
                    <a:pt x="182" y="32"/>
                    <a:pt x="182" y="32"/>
                  </a:cubicBezTo>
                  <a:cubicBezTo>
                    <a:pt x="164" y="33"/>
                    <a:pt x="158" y="32"/>
                    <a:pt x="155" y="51"/>
                  </a:cubicBezTo>
                  <a:cubicBezTo>
                    <a:pt x="151" y="87"/>
                    <a:pt x="147" y="112"/>
                    <a:pt x="145" y="129"/>
                  </a:cubicBezTo>
                  <a:cubicBezTo>
                    <a:pt x="144" y="137"/>
                    <a:pt x="145" y="133"/>
                    <a:pt x="144" y="141"/>
                  </a:cubicBezTo>
                  <a:cubicBezTo>
                    <a:pt x="145" y="140"/>
                    <a:pt x="145" y="140"/>
                    <a:pt x="145" y="140"/>
                  </a:cubicBezTo>
                  <a:cubicBezTo>
                    <a:pt x="147" y="141"/>
                    <a:pt x="147" y="140"/>
                    <a:pt x="148" y="141"/>
                  </a:cubicBezTo>
                  <a:cubicBezTo>
                    <a:pt x="152" y="141"/>
                    <a:pt x="152" y="141"/>
                    <a:pt x="152" y="141"/>
                  </a:cubicBezTo>
                  <a:cubicBezTo>
                    <a:pt x="169" y="60"/>
                    <a:pt x="169" y="60"/>
                    <a:pt x="169" y="60"/>
                  </a:cubicBezTo>
                  <a:cubicBezTo>
                    <a:pt x="170" y="55"/>
                    <a:pt x="177" y="56"/>
                    <a:pt x="177" y="61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63" y="273"/>
                    <a:pt x="163" y="273"/>
                    <a:pt x="163" y="273"/>
                  </a:cubicBezTo>
                  <a:cubicBezTo>
                    <a:pt x="177" y="273"/>
                    <a:pt x="177" y="273"/>
                    <a:pt x="177" y="273"/>
                  </a:cubicBezTo>
                  <a:cubicBezTo>
                    <a:pt x="190" y="148"/>
                    <a:pt x="190" y="148"/>
                    <a:pt x="190" y="148"/>
                  </a:cubicBezTo>
                  <a:cubicBezTo>
                    <a:pt x="190" y="146"/>
                    <a:pt x="192" y="145"/>
                    <a:pt x="194" y="145"/>
                  </a:cubicBezTo>
                  <a:cubicBezTo>
                    <a:pt x="202" y="145"/>
                    <a:pt x="202" y="145"/>
                    <a:pt x="202" y="145"/>
                  </a:cubicBezTo>
                  <a:cubicBezTo>
                    <a:pt x="204" y="145"/>
                    <a:pt x="206" y="146"/>
                    <a:pt x="206" y="149"/>
                  </a:cubicBezTo>
                  <a:cubicBezTo>
                    <a:pt x="217" y="273"/>
                    <a:pt x="217" y="273"/>
                    <a:pt x="217" y="273"/>
                  </a:cubicBezTo>
                  <a:cubicBezTo>
                    <a:pt x="233" y="273"/>
                    <a:pt x="233" y="273"/>
                    <a:pt x="233" y="273"/>
                  </a:cubicBezTo>
                  <a:cubicBezTo>
                    <a:pt x="222" y="145"/>
                    <a:pt x="222" y="145"/>
                    <a:pt x="222" y="145"/>
                  </a:cubicBezTo>
                  <a:cubicBezTo>
                    <a:pt x="218" y="59"/>
                    <a:pt x="218" y="59"/>
                    <a:pt x="218" y="59"/>
                  </a:cubicBezTo>
                  <a:cubicBezTo>
                    <a:pt x="217" y="54"/>
                    <a:pt x="224" y="53"/>
                    <a:pt x="225" y="57"/>
                  </a:cubicBezTo>
                  <a:cubicBezTo>
                    <a:pt x="225" y="57"/>
                    <a:pt x="226" y="58"/>
                    <a:pt x="226" y="59"/>
                  </a:cubicBezTo>
                  <a:cubicBezTo>
                    <a:pt x="227" y="60"/>
                    <a:pt x="227" y="62"/>
                    <a:pt x="228" y="63"/>
                  </a:cubicBezTo>
                  <a:cubicBezTo>
                    <a:pt x="230" y="68"/>
                    <a:pt x="233" y="73"/>
                    <a:pt x="235" y="77"/>
                  </a:cubicBezTo>
                  <a:cubicBezTo>
                    <a:pt x="242" y="88"/>
                    <a:pt x="248" y="94"/>
                    <a:pt x="252" y="96"/>
                  </a:cubicBezTo>
                  <a:cubicBezTo>
                    <a:pt x="253" y="96"/>
                    <a:pt x="253" y="96"/>
                    <a:pt x="254" y="96"/>
                  </a:cubicBezTo>
                  <a:cubicBezTo>
                    <a:pt x="256" y="96"/>
                    <a:pt x="261" y="90"/>
                    <a:pt x="268" y="81"/>
                  </a:cubicBezTo>
                  <a:cubicBezTo>
                    <a:pt x="270" y="79"/>
                    <a:pt x="272" y="76"/>
                    <a:pt x="274" y="73"/>
                  </a:cubicBezTo>
                  <a:cubicBezTo>
                    <a:pt x="277" y="68"/>
                    <a:pt x="281" y="62"/>
                    <a:pt x="284" y="57"/>
                  </a:cubicBezTo>
                  <a:cubicBezTo>
                    <a:pt x="286" y="53"/>
                    <a:pt x="285" y="55"/>
                    <a:pt x="287" y="52"/>
                  </a:cubicBezTo>
                  <a:cubicBezTo>
                    <a:pt x="286" y="51"/>
                    <a:pt x="287" y="51"/>
                    <a:pt x="285" y="50"/>
                  </a:cubicBezTo>
                  <a:cubicBezTo>
                    <a:pt x="281" y="46"/>
                    <a:pt x="283" y="48"/>
                    <a:pt x="281" y="45"/>
                  </a:cubicBezTo>
                  <a:cubicBezTo>
                    <a:pt x="279" y="47"/>
                    <a:pt x="279" y="47"/>
                    <a:pt x="279" y="47"/>
                  </a:cubicBezTo>
                  <a:cubicBezTo>
                    <a:pt x="276" y="51"/>
                    <a:pt x="273" y="55"/>
                    <a:pt x="270" y="58"/>
                  </a:cubicBezTo>
                  <a:cubicBezTo>
                    <a:pt x="269" y="58"/>
                    <a:pt x="269" y="58"/>
                    <a:pt x="269" y="59"/>
                  </a:cubicBezTo>
                  <a:cubicBezTo>
                    <a:pt x="262" y="66"/>
                    <a:pt x="258" y="72"/>
                    <a:pt x="256" y="74"/>
                  </a:cubicBezTo>
                  <a:cubicBezTo>
                    <a:pt x="254" y="75"/>
                    <a:pt x="251" y="75"/>
                    <a:pt x="250" y="73"/>
                  </a:cubicBezTo>
                  <a:cubicBezTo>
                    <a:pt x="247" y="69"/>
                    <a:pt x="245" y="65"/>
                    <a:pt x="242" y="56"/>
                  </a:cubicBezTo>
                  <a:cubicBezTo>
                    <a:pt x="242" y="56"/>
                    <a:pt x="242" y="56"/>
                    <a:pt x="242" y="56"/>
                  </a:cubicBezTo>
                  <a:cubicBezTo>
                    <a:pt x="235" y="38"/>
                    <a:pt x="230" y="32"/>
                    <a:pt x="217" y="32"/>
                  </a:cubicBezTo>
                  <a:close/>
                  <a:moveTo>
                    <a:pt x="70" y="18"/>
                  </a:moveTo>
                  <a:cubicBezTo>
                    <a:pt x="52" y="18"/>
                    <a:pt x="52" y="18"/>
                    <a:pt x="52" y="18"/>
                  </a:cubicBezTo>
                  <a:cubicBezTo>
                    <a:pt x="25" y="18"/>
                    <a:pt x="15" y="25"/>
                    <a:pt x="15" y="37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0" y="38"/>
                    <a:pt x="37" y="39"/>
                    <a:pt x="37" y="44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4" y="252"/>
                    <a:pt x="34" y="252"/>
                    <a:pt x="34" y="252"/>
                  </a:cubicBezTo>
                  <a:cubicBezTo>
                    <a:pt x="48" y="252"/>
                    <a:pt x="48" y="252"/>
                    <a:pt x="48" y="252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51" y="129"/>
                    <a:pt x="53" y="127"/>
                    <a:pt x="55" y="127"/>
                  </a:cubicBezTo>
                  <a:cubicBezTo>
                    <a:pt x="62" y="127"/>
                    <a:pt x="62" y="127"/>
                    <a:pt x="62" y="127"/>
                  </a:cubicBezTo>
                  <a:cubicBezTo>
                    <a:pt x="65" y="127"/>
                    <a:pt x="66" y="129"/>
                    <a:pt x="66" y="131"/>
                  </a:cubicBezTo>
                  <a:cubicBezTo>
                    <a:pt x="70" y="252"/>
                    <a:pt x="70" y="252"/>
                    <a:pt x="70" y="252"/>
                  </a:cubicBezTo>
                  <a:cubicBezTo>
                    <a:pt x="84" y="252"/>
                    <a:pt x="84" y="252"/>
                    <a:pt x="84" y="252"/>
                  </a:cubicBezTo>
                  <a:cubicBezTo>
                    <a:pt x="80" y="128"/>
                    <a:pt x="80" y="128"/>
                    <a:pt x="80" y="128"/>
                  </a:cubicBezTo>
                  <a:cubicBezTo>
                    <a:pt x="80" y="44"/>
                    <a:pt x="80" y="44"/>
                    <a:pt x="80" y="44"/>
                  </a:cubicBezTo>
                  <a:cubicBezTo>
                    <a:pt x="80" y="39"/>
                    <a:pt x="88" y="38"/>
                    <a:pt x="88" y="4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6" y="118"/>
                    <a:pt x="106" y="121"/>
                    <a:pt x="105" y="115"/>
                  </a:cubicBezTo>
                  <a:cubicBezTo>
                    <a:pt x="105" y="105"/>
                    <a:pt x="105" y="95"/>
                    <a:pt x="104" y="86"/>
                  </a:cubicBezTo>
                  <a:cubicBezTo>
                    <a:pt x="104" y="84"/>
                    <a:pt x="104" y="84"/>
                    <a:pt x="104" y="82"/>
                  </a:cubicBezTo>
                  <a:cubicBezTo>
                    <a:pt x="103" y="57"/>
                    <a:pt x="102" y="40"/>
                    <a:pt x="102" y="36"/>
                  </a:cubicBezTo>
                  <a:cubicBezTo>
                    <a:pt x="102" y="25"/>
                    <a:pt x="93" y="18"/>
                    <a:pt x="70" y="18"/>
                  </a:cubicBezTo>
                  <a:close/>
                  <a:moveTo>
                    <a:pt x="111" y="131"/>
                  </a:moveTo>
                  <a:cubicBezTo>
                    <a:pt x="110" y="132"/>
                    <a:pt x="110" y="132"/>
                    <a:pt x="110" y="132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4" y="241"/>
                    <a:pt x="94" y="241"/>
                    <a:pt x="94" y="241"/>
                  </a:cubicBezTo>
                  <a:cubicBezTo>
                    <a:pt x="108" y="241"/>
                    <a:pt x="108" y="241"/>
                    <a:pt x="108" y="241"/>
                  </a:cubicBezTo>
                  <a:lnTo>
                    <a:pt x="111" y="131"/>
                  </a:lnTo>
                  <a:close/>
                  <a:moveTo>
                    <a:pt x="130" y="8"/>
                  </a:moveTo>
                  <a:cubicBezTo>
                    <a:pt x="112" y="8"/>
                    <a:pt x="112" y="8"/>
                    <a:pt x="112" y="8"/>
                  </a:cubicBezTo>
                  <a:cubicBezTo>
                    <a:pt x="103" y="8"/>
                    <a:pt x="94" y="8"/>
                    <a:pt x="86" y="12"/>
                  </a:cubicBezTo>
                  <a:cubicBezTo>
                    <a:pt x="100" y="14"/>
                    <a:pt x="110" y="22"/>
                    <a:pt x="110" y="36"/>
                  </a:cubicBezTo>
                  <a:cubicBezTo>
                    <a:pt x="110" y="40"/>
                    <a:pt x="111" y="57"/>
                    <a:pt x="112" y="81"/>
                  </a:cubicBezTo>
                  <a:cubicBezTo>
                    <a:pt x="112" y="83"/>
                    <a:pt x="112" y="83"/>
                    <a:pt x="112" y="86"/>
                  </a:cubicBezTo>
                  <a:cubicBezTo>
                    <a:pt x="113" y="95"/>
                    <a:pt x="113" y="105"/>
                    <a:pt x="113" y="115"/>
                  </a:cubicBezTo>
                  <a:cubicBezTo>
                    <a:pt x="114" y="118"/>
                    <a:pt x="114" y="118"/>
                    <a:pt x="114" y="118"/>
                  </a:cubicBezTo>
                  <a:cubicBezTo>
                    <a:pt x="115" y="117"/>
                    <a:pt x="114" y="117"/>
                    <a:pt x="116" y="117"/>
                  </a:cubicBezTo>
                  <a:cubicBezTo>
                    <a:pt x="123" y="117"/>
                    <a:pt x="123" y="117"/>
                    <a:pt x="123" y="117"/>
                  </a:cubicBezTo>
                  <a:cubicBezTo>
                    <a:pt x="125" y="117"/>
                    <a:pt x="127" y="118"/>
                    <a:pt x="127" y="121"/>
                  </a:cubicBezTo>
                  <a:cubicBezTo>
                    <a:pt x="131" y="241"/>
                    <a:pt x="131" y="241"/>
                    <a:pt x="131" y="241"/>
                  </a:cubicBezTo>
                  <a:cubicBezTo>
                    <a:pt x="145" y="241"/>
                    <a:pt x="145" y="241"/>
                    <a:pt x="145" y="241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0" y="149"/>
                    <a:pt x="140" y="149"/>
                    <a:pt x="140" y="149"/>
                  </a:cubicBezTo>
                  <a:cubicBezTo>
                    <a:pt x="137" y="149"/>
                    <a:pt x="135" y="147"/>
                    <a:pt x="136" y="145"/>
                  </a:cubicBezTo>
                  <a:cubicBezTo>
                    <a:pt x="136" y="144"/>
                    <a:pt x="136" y="143"/>
                    <a:pt x="136" y="141"/>
                  </a:cubicBezTo>
                  <a:cubicBezTo>
                    <a:pt x="136" y="138"/>
                    <a:pt x="137" y="134"/>
                    <a:pt x="137" y="128"/>
                  </a:cubicBezTo>
                  <a:cubicBezTo>
                    <a:pt x="139" y="117"/>
                    <a:pt x="138" y="123"/>
                    <a:pt x="140" y="110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140" y="33"/>
                    <a:pt x="140" y="33"/>
                    <a:pt x="140" y="33"/>
                  </a:cubicBezTo>
                  <a:cubicBezTo>
                    <a:pt x="140" y="29"/>
                    <a:pt x="142" y="29"/>
                    <a:pt x="145" y="29"/>
                  </a:cubicBezTo>
                  <a:cubicBezTo>
                    <a:pt x="148" y="31"/>
                    <a:pt x="147" y="30"/>
                    <a:pt x="148" y="33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51" y="34"/>
                    <a:pt x="155" y="30"/>
                    <a:pt x="163" y="27"/>
                  </a:cubicBezTo>
                  <a:cubicBezTo>
                    <a:pt x="162" y="27"/>
                    <a:pt x="163" y="27"/>
                    <a:pt x="162" y="26"/>
                  </a:cubicBezTo>
                  <a:cubicBezTo>
                    <a:pt x="162" y="15"/>
                    <a:pt x="153" y="8"/>
                    <a:pt x="130" y="8"/>
                  </a:cubicBezTo>
                  <a:close/>
                  <a:moveTo>
                    <a:pt x="88" y="105"/>
                  </a:moveTo>
                  <a:cubicBezTo>
                    <a:pt x="88" y="128"/>
                    <a:pt x="88" y="128"/>
                    <a:pt x="88" y="128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17"/>
                    <a:pt x="90" y="117"/>
                    <a:pt x="90" y="117"/>
                  </a:cubicBezTo>
                  <a:cubicBezTo>
                    <a:pt x="90" y="117"/>
                    <a:pt x="90" y="117"/>
                    <a:pt x="90" y="117"/>
                  </a:cubicBezTo>
                  <a:lnTo>
                    <a:pt x="88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0"/>
            <p:cNvSpPr>
              <a:spLocks noEditPoints="1"/>
            </p:cNvSpPr>
            <p:nvPr/>
          </p:nvSpPr>
          <p:spPr bwMode="auto">
            <a:xfrm>
              <a:off x="8208963" y="5316538"/>
              <a:ext cx="190500" cy="358775"/>
            </a:xfrm>
            <a:custGeom>
              <a:avLst/>
              <a:gdLst>
                <a:gd name="T0" fmla="*/ 54 w 57"/>
                <a:gd name="T1" fmla="*/ 0 h 107"/>
                <a:gd name="T2" fmla="*/ 57 w 57"/>
                <a:gd name="T3" fmla="*/ 4 h 107"/>
                <a:gd name="T4" fmla="*/ 57 w 57"/>
                <a:gd name="T5" fmla="*/ 48 h 107"/>
                <a:gd name="T6" fmla="*/ 57 w 57"/>
                <a:gd name="T7" fmla="*/ 48 h 107"/>
                <a:gd name="T8" fmla="*/ 57 w 57"/>
                <a:gd name="T9" fmla="*/ 103 h 107"/>
                <a:gd name="T10" fmla="*/ 53 w 57"/>
                <a:gd name="T11" fmla="*/ 107 h 107"/>
                <a:gd name="T12" fmla="*/ 49 w 57"/>
                <a:gd name="T13" fmla="*/ 103 h 107"/>
                <a:gd name="T14" fmla="*/ 49 w 57"/>
                <a:gd name="T15" fmla="*/ 50 h 107"/>
                <a:gd name="T16" fmla="*/ 27 w 57"/>
                <a:gd name="T17" fmla="*/ 39 h 107"/>
                <a:gd name="T18" fmla="*/ 3 w 57"/>
                <a:gd name="T19" fmla="*/ 27 h 107"/>
                <a:gd name="T20" fmla="*/ 3 w 57"/>
                <a:gd name="T21" fmla="*/ 20 h 107"/>
                <a:gd name="T22" fmla="*/ 24 w 57"/>
                <a:gd name="T23" fmla="*/ 11 h 107"/>
                <a:gd name="T24" fmla="*/ 52 w 57"/>
                <a:gd name="T25" fmla="*/ 0 h 107"/>
                <a:gd name="T26" fmla="*/ 54 w 57"/>
                <a:gd name="T27" fmla="*/ 0 h 107"/>
                <a:gd name="T28" fmla="*/ 49 w 57"/>
                <a:gd name="T29" fmla="*/ 10 h 107"/>
                <a:gd name="T30" fmla="*/ 31 w 57"/>
                <a:gd name="T31" fmla="*/ 17 h 107"/>
                <a:gd name="T32" fmla="*/ 15 w 57"/>
                <a:gd name="T33" fmla="*/ 24 h 107"/>
                <a:gd name="T34" fmla="*/ 31 w 57"/>
                <a:gd name="T35" fmla="*/ 32 h 107"/>
                <a:gd name="T36" fmla="*/ 49 w 57"/>
                <a:gd name="T37" fmla="*/ 41 h 107"/>
                <a:gd name="T38" fmla="*/ 49 w 57"/>
                <a:gd name="T39" fmla="*/ 1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" h="107">
                  <a:moveTo>
                    <a:pt x="54" y="0"/>
                  </a:moveTo>
                  <a:cubicBezTo>
                    <a:pt x="57" y="2"/>
                    <a:pt x="56" y="1"/>
                    <a:pt x="57" y="4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5"/>
                    <a:pt x="55" y="107"/>
                    <a:pt x="53" y="107"/>
                  </a:cubicBezTo>
                  <a:cubicBezTo>
                    <a:pt x="51" y="107"/>
                    <a:pt x="49" y="105"/>
                    <a:pt x="49" y="103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2" y="47"/>
                    <a:pt x="35" y="43"/>
                    <a:pt x="27" y="39"/>
                  </a:cubicBezTo>
                  <a:cubicBezTo>
                    <a:pt x="9" y="30"/>
                    <a:pt x="9" y="30"/>
                    <a:pt x="3" y="27"/>
                  </a:cubicBezTo>
                  <a:cubicBezTo>
                    <a:pt x="0" y="26"/>
                    <a:pt x="0" y="21"/>
                    <a:pt x="3" y="20"/>
                  </a:cubicBezTo>
                  <a:cubicBezTo>
                    <a:pt x="10" y="17"/>
                    <a:pt x="17" y="14"/>
                    <a:pt x="24" y="11"/>
                  </a:cubicBezTo>
                  <a:cubicBezTo>
                    <a:pt x="33" y="8"/>
                    <a:pt x="43" y="4"/>
                    <a:pt x="52" y="0"/>
                  </a:cubicBezTo>
                  <a:lnTo>
                    <a:pt x="54" y="0"/>
                  </a:lnTo>
                  <a:close/>
                  <a:moveTo>
                    <a:pt x="49" y="10"/>
                  </a:moveTo>
                  <a:cubicBezTo>
                    <a:pt x="43" y="12"/>
                    <a:pt x="37" y="15"/>
                    <a:pt x="31" y="17"/>
                  </a:cubicBezTo>
                  <a:cubicBezTo>
                    <a:pt x="25" y="20"/>
                    <a:pt x="20" y="22"/>
                    <a:pt x="15" y="24"/>
                  </a:cubicBezTo>
                  <a:cubicBezTo>
                    <a:pt x="20" y="27"/>
                    <a:pt x="25" y="29"/>
                    <a:pt x="31" y="32"/>
                  </a:cubicBezTo>
                  <a:cubicBezTo>
                    <a:pt x="37" y="35"/>
                    <a:pt x="43" y="38"/>
                    <a:pt x="49" y="41"/>
                  </a:cubicBezTo>
                  <a:lnTo>
                    <a:pt x="4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11"/>
            <p:cNvSpPr>
              <a:spLocks noEditPoints="1"/>
            </p:cNvSpPr>
            <p:nvPr/>
          </p:nvSpPr>
          <p:spPr bwMode="auto">
            <a:xfrm>
              <a:off x="7989888" y="5443538"/>
              <a:ext cx="141288" cy="174625"/>
            </a:xfrm>
            <a:custGeom>
              <a:avLst/>
              <a:gdLst>
                <a:gd name="T0" fmla="*/ 21 w 42"/>
                <a:gd name="T1" fmla="*/ 0 h 52"/>
                <a:gd name="T2" fmla="*/ 21 w 42"/>
                <a:gd name="T3" fmla="*/ 0 h 52"/>
                <a:gd name="T4" fmla="*/ 42 w 42"/>
                <a:gd name="T5" fmla="*/ 26 h 52"/>
                <a:gd name="T6" fmla="*/ 21 w 42"/>
                <a:gd name="T7" fmla="*/ 52 h 52"/>
                <a:gd name="T8" fmla="*/ 0 w 42"/>
                <a:gd name="T9" fmla="*/ 26 h 52"/>
                <a:gd name="T10" fmla="*/ 20 w 42"/>
                <a:gd name="T11" fmla="*/ 0 h 52"/>
                <a:gd name="T12" fmla="*/ 20 w 42"/>
                <a:gd name="T13" fmla="*/ 0 h 52"/>
                <a:gd name="T14" fmla="*/ 21 w 42"/>
                <a:gd name="T15" fmla="*/ 0 h 52"/>
                <a:gd name="T16" fmla="*/ 20 w 42"/>
                <a:gd name="T17" fmla="*/ 8 h 52"/>
                <a:gd name="T18" fmla="*/ 8 w 42"/>
                <a:gd name="T19" fmla="*/ 26 h 52"/>
                <a:gd name="T20" fmla="*/ 21 w 42"/>
                <a:gd name="T21" fmla="*/ 44 h 52"/>
                <a:gd name="T22" fmla="*/ 34 w 42"/>
                <a:gd name="T23" fmla="*/ 26 h 52"/>
                <a:gd name="T24" fmla="*/ 20 w 42"/>
                <a:gd name="T25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52"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35" y="2"/>
                    <a:pt x="41" y="14"/>
                    <a:pt x="42" y="26"/>
                  </a:cubicBezTo>
                  <a:cubicBezTo>
                    <a:pt x="42" y="41"/>
                    <a:pt x="33" y="52"/>
                    <a:pt x="21" y="52"/>
                  </a:cubicBezTo>
                  <a:cubicBezTo>
                    <a:pt x="9" y="52"/>
                    <a:pt x="0" y="41"/>
                    <a:pt x="0" y="26"/>
                  </a:cubicBezTo>
                  <a:cubicBezTo>
                    <a:pt x="1" y="14"/>
                    <a:pt x="7" y="2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21" y="0"/>
                  </a:lnTo>
                  <a:close/>
                  <a:moveTo>
                    <a:pt x="20" y="8"/>
                  </a:moveTo>
                  <a:cubicBezTo>
                    <a:pt x="12" y="9"/>
                    <a:pt x="9" y="19"/>
                    <a:pt x="8" y="26"/>
                  </a:cubicBezTo>
                  <a:cubicBezTo>
                    <a:pt x="8" y="37"/>
                    <a:pt x="14" y="44"/>
                    <a:pt x="21" y="44"/>
                  </a:cubicBezTo>
                  <a:cubicBezTo>
                    <a:pt x="28" y="44"/>
                    <a:pt x="34" y="37"/>
                    <a:pt x="34" y="26"/>
                  </a:cubicBezTo>
                  <a:cubicBezTo>
                    <a:pt x="33" y="18"/>
                    <a:pt x="29" y="10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2"/>
            <p:cNvSpPr>
              <a:spLocks noEditPoints="1"/>
            </p:cNvSpPr>
            <p:nvPr/>
          </p:nvSpPr>
          <p:spPr bwMode="auto">
            <a:xfrm>
              <a:off x="7524750" y="5407025"/>
              <a:ext cx="141288" cy="174625"/>
            </a:xfrm>
            <a:custGeom>
              <a:avLst/>
              <a:gdLst>
                <a:gd name="T0" fmla="*/ 21 w 42"/>
                <a:gd name="T1" fmla="*/ 0 h 52"/>
                <a:gd name="T2" fmla="*/ 25 w 42"/>
                <a:gd name="T3" fmla="*/ 1 h 52"/>
                <a:gd name="T4" fmla="*/ 42 w 42"/>
                <a:gd name="T5" fmla="*/ 26 h 52"/>
                <a:gd name="T6" fmla="*/ 21 w 42"/>
                <a:gd name="T7" fmla="*/ 52 h 52"/>
                <a:gd name="T8" fmla="*/ 0 w 42"/>
                <a:gd name="T9" fmla="*/ 26 h 52"/>
                <a:gd name="T10" fmla="*/ 21 w 42"/>
                <a:gd name="T11" fmla="*/ 0 h 52"/>
                <a:gd name="T12" fmla="*/ 21 w 42"/>
                <a:gd name="T13" fmla="*/ 8 h 52"/>
                <a:gd name="T14" fmla="*/ 8 w 42"/>
                <a:gd name="T15" fmla="*/ 26 h 52"/>
                <a:gd name="T16" fmla="*/ 21 w 42"/>
                <a:gd name="T17" fmla="*/ 44 h 52"/>
                <a:gd name="T18" fmla="*/ 34 w 42"/>
                <a:gd name="T19" fmla="*/ 26 h 52"/>
                <a:gd name="T20" fmla="*/ 28 w 42"/>
                <a:gd name="T21" fmla="*/ 11 h 52"/>
                <a:gd name="T22" fmla="*/ 24 w 42"/>
                <a:gd name="T23" fmla="*/ 8 h 52"/>
                <a:gd name="T24" fmla="*/ 21 w 42"/>
                <a:gd name="T25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52">
                  <a:moveTo>
                    <a:pt x="21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37" y="5"/>
                    <a:pt x="41" y="14"/>
                    <a:pt x="42" y="26"/>
                  </a:cubicBezTo>
                  <a:cubicBezTo>
                    <a:pt x="42" y="40"/>
                    <a:pt x="33" y="52"/>
                    <a:pt x="21" y="52"/>
                  </a:cubicBezTo>
                  <a:cubicBezTo>
                    <a:pt x="9" y="52"/>
                    <a:pt x="0" y="40"/>
                    <a:pt x="0" y="26"/>
                  </a:cubicBezTo>
                  <a:cubicBezTo>
                    <a:pt x="0" y="13"/>
                    <a:pt x="7" y="2"/>
                    <a:pt x="21" y="0"/>
                  </a:cubicBezTo>
                  <a:close/>
                  <a:moveTo>
                    <a:pt x="21" y="8"/>
                  </a:moveTo>
                  <a:cubicBezTo>
                    <a:pt x="14" y="8"/>
                    <a:pt x="8" y="16"/>
                    <a:pt x="8" y="26"/>
                  </a:cubicBezTo>
                  <a:cubicBezTo>
                    <a:pt x="8" y="36"/>
                    <a:pt x="14" y="44"/>
                    <a:pt x="21" y="44"/>
                  </a:cubicBezTo>
                  <a:cubicBezTo>
                    <a:pt x="28" y="44"/>
                    <a:pt x="34" y="36"/>
                    <a:pt x="34" y="26"/>
                  </a:cubicBezTo>
                  <a:cubicBezTo>
                    <a:pt x="34" y="21"/>
                    <a:pt x="33" y="15"/>
                    <a:pt x="28" y="11"/>
                  </a:cubicBezTo>
                  <a:cubicBezTo>
                    <a:pt x="27" y="10"/>
                    <a:pt x="25" y="9"/>
                    <a:pt x="24" y="8"/>
                  </a:cubicBezTo>
                  <a:lnTo>
                    <a:pt x="2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3"/>
            <p:cNvSpPr>
              <a:spLocks noEditPoints="1"/>
            </p:cNvSpPr>
            <p:nvPr/>
          </p:nvSpPr>
          <p:spPr bwMode="auto">
            <a:xfrm>
              <a:off x="7729538" y="5373688"/>
              <a:ext cx="133350" cy="163512"/>
            </a:xfrm>
            <a:custGeom>
              <a:avLst/>
              <a:gdLst>
                <a:gd name="T0" fmla="*/ 20 w 40"/>
                <a:gd name="T1" fmla="*/ 0 h 49"/>
                <a:gd name="T2" fmla="*/ 40 w 40"/>
                <a:gd name="T3" fmla="*/ 25 h 49"/>
                <a:gd name="T4" fmla="*/ 20 w 40"/>
                <a:gd name="T5" fmla="*/ 49 h 49"/>
                <a:gd name="T6" fmla="*/ 0 w 40"/>
                <a:gd name="T7" fmla="*/ 25 h 49"/>
                <a:gd name="T8" fmla="*/ 20 w 40"/>
                <a:gd name="T9" fmla="*/ 0 h 49"/>
                <a:gd name="T10" fmla="*/ 20 w 40"/>
                <a:gd name="T11" fmla="*/ 8 h 49"/>
                <a:gd name="T12" fmla="*/ 8 w 40"/>
                <a:gd name="T13" fmla="*/ 25 h 49"/>
                <a:gd name="T14" fmla="*/ 20 w 40"/>
                <a:gd name="T15" fmla="*/ 41 h 49"/>
                <a:gd name="T16" fmla="*/ 32 w 40"/>
                <a:gd name="T17" fmla="*/ 25 h 49"/>
                <a:gd name="T18" fmla="*/ 20 w 40"/>
                <a:gd name="T1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1" y="0"/>
                    <a:pt x="40" y="11"/>
                    <a:pt x="40" y="25"/>
                  </a:cubicBezTo>
                  <a:cubicBezTo>
                    <a:pt x="40" y="38"/>
                    <a:pt x="31" y="49"/>
                    <a:pt x="20" y="49"/>
                  </a:cubicBezTo>
                  <a:cubicBezTo>
                    <a:pt x="9" y="49"/>
                    <a:pt x="0" y="38"/>
                    <a:pt x="0" y="25"/>
                  </a:cubicBezTo>
                  <a:cubicBezTo>
                    <a:pt x="0" y="11"/>
                    <a:pt x="9" y="0"/>
                    <a:pt x="20" y="0"/>
                  </a:cubicBezTo>
                  <a:close/>
                  <a:moveTo>
                    <a:pt x="20" y="8"/>
                  </a:moveTo>
                  <a:cubicBezTo>
                    <a:pt x="14" y="8"/>
                    <a:pt x="8" y="16"/>
                    <a:pt x="8" y="25"/>
                  </a:cubicBezTo>
                  <a:cubicBezTo>
                    <a:pt x="8" y="34"/>
                    <a:pt x="14" y="41"/>
                    <a:pt x="20" y="41"/>
                  </a:cubicBezTo>
                  <a:cubicBezTo>
                    <a:pt x="26" y="41"/>
                    <a:pt x="32" y="34"/>
                    <a:pt x="32" y="25"/>
                  </a:cubicBezTo>
                  <a:cubicBezTo>
                    <a:pt x="32" y="16"/>
                    <a:pt x="26" y="8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4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3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racks take up one eighth of the space of standard data centre racks, saving you money on premises…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25757" y="2108230"/>
            <a:ext cx="2030324" cy="1944216"/>
            <a:chOff x="1950566" y="2108230"/>
            <a:chExt cx="2030324" cy="1944216"/>
          </a:xfrm>
        </p:grpSpPr>
        <p:grpSp>
          <p:nvGrpSpPr>
            <p:cNvPr id="182" name="Group 181"/>
            <p:cNvGrpSpPr/>
            <p:nvPr/>
          </p:nvGrpSpPr>
          <p:grpSpPr>
            <a:xfrm>
              <a:off x="1974949" y="2874504"/>
              <a:ext cx="973446" cy="1177942"/>
              <a:chOff x="1979712" y="2833968"/>
              <a:chExt cx="973446" cy="1177942"/>
            </a:xfrm>
          </p:grpSpPr>
          <p:pic>
            <p:nvPicPr>
              <p:cNvPr id="183" name="Picture 1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79712" y="3219822"/>
                <a:ext cx="973446" cy="792088"/>
              </a:xfrm>
              <a:prstGeom prst="rect">
                <a:avLst/>
              </a:prstGeom>
            </p:spPr>
          </p:pic>
          <p:pic>
            <p:nvPicPr>
              <p:cNvPr id="184" name="Picture 18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79712" y="2833968"/>
                <a:ext cx="973446" cy="792088"/>
              </a:xfrm>
              <a:prstGeom prst="rect">
                <a:avLst/>
              </a:prstGeom>
            </p:spPr>
          </p:pic>
        </p:grpSp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0566" y="2499003"/>
              <a:ext cx="973446" cy="792088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4949" y="2108230"/>
              <a:ext cx="973446" cy="792088"/>
            </a:xfrm>
            <a:prstGeom prst="rect">
              <a:avLst/>
            </a:prstGeom>
          </p:spPr>
        </p:pic>
        <p:grpSp>
          <p:nvGrpSpPr>
            <p:cNvPr id="187" name="Group 186"/>
            <p:cNvGrpSpPr/>
            <p:nvPr/>
          </p:nvGrpSpPr>
          <p:grpSpPr>
            <a:xfrm>
              <a:off x="2983061" y="2108230"/>
              <a:ext cx="997829" cy="1944216"/>
              <a:chOff x="2987824" y="2067694"/>
              <a:chExt cx="997829" cy="1944216"/>
            </a:xfrm>
          </p:grpSpPr>
          <p:grpSp>
            <p:nvGrpSpPr>
              <p:cNvPr id="188" name="Group 187"/>
              <p:cNvGrpSpPr/>
              <p:nvPr/>
            </p:nvGrpSpPr>
            <p:grpSpPr>
              <a:xfrm>
                <a:off x="3012207" y="2833968"/>
                <a:ext cx="973446" cy="1177942"/>
                <a:chOff x="1979712" y="2833968"/>
                <a:chExt cx="973446" cy="1177942"/>
              </a:xfrm>
            </p:grpSpPr>
            <p:pic>
              <p:nvPicPr>
                <p:cNvPr id="191" name="Picture 19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79712" y="3219822"/>
                  <a:ext cx="973446" cy="792088"/>
                </a:xfrm>
                <a:prstGeom prst="rect">
                  <a:avLst/>
                </a:prstGeom>
              </p:spPr>
            </p:pic>
            <p:pic>
              <p:nvPicPr>
                <p:cNvPr id="192" name="Picture 19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79712" y="2833968"/>
                  <a:ext cx="973446" cy="792088"/>
                </a:xfrm>
                <a:prstGeom prst="rect">
                  <a:avLst/>
                </a:prstGeom>
              </p:spPr>
            </p:pic>
          </p:grpSp>
          <p:pic>
            <p:nvPicPr>
              <p:cNvPr id="189" name="Picture 18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87824" y="2458467"/>
                <a:ext cx="973446" cy="792088"/>
              </a:xfrm>
              <a:prstGeom prst="rect">
                <a:avLst/>
              </a:prstGeom>
            </p:spPr>
          </p:pic>
          <p:pic>
            <p:nvPicPr>
              <p:cNvPr id="190" name="Picture 18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12207" y="2067694"/>
                <a:ext cx="973446" cy="792088"/>
              </a:xfrm>
              <a:prstGeom prst="rect">
                <a:avLst/>
              </a:prstGeom>
            </p:spPr>
          </p:pic>
        </p:grpSp>
      </p:grpSp>
      <p:pic>
        <p:nvPicPr>
          <p:cNvPr id="181" name="Picture 180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80" t="21278" b="10800"/>
          <a:stretch/>
        </p:blipFill>
        <p:spPr>
          <a:xfrm>
            <a:off x="4990794" y="1094401"/>
            <a:ext cx="4153205" cy="3493574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1891" y="1162524"/>
            <a:ext cx="2323013" cy="3152423"/>
          </a:xfrm>
          <a:prstGeom prst="rect">
            <a:avLst/>
          </a:prstGeom>
        </p:spPr>
      </p:pic>
      <p:sp>
        <p:nvSpPr>
          <p:cNvPr id="157" name="Rectangle 156"/>
          <p:cNvSpPr/>
          <p:nvPr/>
        </p:nvSpPr>
        <p:spPr>
          <a:xfrm>
            <a:off x="395563" y="4321428"/>
            <a:ext cx="40907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SR-90</a:t>
            </a:r>
            <a:endParaRPr lang="en-GB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4658001" y="4321428"/>
            <a:ext cx="40907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Standard Data Rack</a:t>
            </a:r>
            <a:endParaRPr lang="en-GB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03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1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…and they need much less power to run and don’t require chilled air cooling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43" y="1972569"/>
            <a:ext cx="1877120" cy="8157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63" y="3442043"/>
            <a:ext cx="192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BioDigitalPC® </a:t>
            </a:r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uses 90% less power than a regular desktop and server</a:t>
            </a:r>
          </a:p>
        </p:txBody>
      </p:sp>
      <p:sp>
        <p:nvSpPr>
          <p:cNvPr id="6" name="Rectangle 5"/>
          <p:cNvSpPr/>
          <p:nvPr/>
        </p:nvSpPr>
        <p:spPr>
          <a:xfrm>
            <a:off x="2537772" y="3442043"/>
            <a:ext cx="192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SR-90</a:t>
            </a:r>
            <a:b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runs off the equivalent of 20 x 100 watt light bulbs</a:t>
            </a:r>
          </a:p>
        </p:txBody>
      </p:sp>
      <p:sp>
        <p:nvSpPr>
          <p:cNvPr id="7" name="Rectangle 6"/>
          <p:cNvSpPr/>
          <p:nvPr/>
        </p:nvSpPr>
        <p:spPr>
          <a:xfrm>
            <a:off x="4679980" y="3442043"/>
            <a:ext cx="192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MDC22 In a Box </a:t>
            </a:r>
            <a:b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runs off the equivalent power of 9 light bulbs</a:t>
            </a:r>
          </a:p>
        </p:txBody>
      </p:sp>
      <p:sp>
        <p:nvSpPr>
          <p:cNvPr id="8" name="Rectangle 7"/>
          <p:cNvSpPr/>
          <p:nvPr/>
        </p:nvSpPr>
        <p:spPr>
          <a:xfrm>
            <a:off x="6822188" y="3442043"/>
            <a:ext cx="192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MDC8 </a:t>
            </a:r>
            <a:b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runs off the equivalent power of 3 light bulbs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563" y="4515966"/>
            <a:ext cx="192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means:</a:t>
            </a:r>
          </a:p>
        </p:txBody>
      </p:sp>
      <p:sp>
        <p:nvSpPr>
          <p:cNvPr id="16" name="Freeform: Shape 15"/>
          <p:cNvSpPr/>
          <p:nvPr/>
        </p:nvSpPr>
        <p:spPr>
          <a:xfrm>
            <a:off x="899592" y="2273580"/>
            <a:ext cx="240728" cy="105787"/>
          </a:xfrm>
          <a:custGeom>
            <a:avLst/>
            <a:gdLst>
              <a:gd name="connsiteX0" fmla="*/ 37499 w 240728"/>
              <a:gd name="connsiteY0" fmla="*/ 0 h 105787"/>
              <a:gd name="connsiteX1" fmla="*/ 240728 w 240728"/>
              <a:gd name="connsiteY1" fmla="*/ 92376 h 105787"/>
              <a:gd name="connsiteX2" fmla="*/ 203200 w 240728"/>
              <a:gd name="connsiteY2" fmla="*/ 105787 h 105787"/>
              <a:gd name="connsiteX3" fmla="*/ 0 w 240728"/>
              <a:gd name="connsiteY3" fmla="*/ 10537 h 10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28" h="105787">
                <a:moveTo>
                  <a:pt x="37499" y="0"/>
                </a:moveTo>
                <a:lnTo>
                  <a:pt x="240728" y="92376"/>
                </a:lnTo>
                <a:lnTo>
                  <a:pt x="203200" y="105787"/>
                </a:lnTo>
                <a:lnTo>
                  <a:pt x="0" y="105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: Shape 19"/>
          <p:cNvSpPr/>
          <p:nvPr/>
        </p:nvSpPr>
        <p:spPr>
          <a:xfrm>
            <a:off x="899592" y="2068216"/>
            <a:ext cx="940593" cy="311150"/>
          </a:xfrm>
          <a:custGeom>
            <a:avLst/>
            <a:gdLst>
              <a:gd name="connsiteX0" fmla="*/ 768350 w 933450"/>
              <a:gd name="connsiteY0" fmla="*/ 0 h 311150"/>
              <a:gd name="connsiteX1" fmla="*/ 0 w 933450"/>
              <a:gd name="connsiteY1" fmla="*/ 215900 h 311150"/>
              <a:gd name="connsiteX2" fmla="*/ 203200 w 933450"/>
              <a:gd name="connsiteY2" fmla="*/ 311150 h 311150"/>
              <a:gd name="connsiteX3" fmla="*/ 933450 w 933450"/>
              <a:gd name="connsiteY3" fmla="*/ 57150 h 311150"/>
              <a:gd name="connsiteX4" fmla="*/ 768350 w 933450"/>
              <a:gd name="connsiteY4" fmla="*/ 0 h 311150"/>
              <a:gd name="connsiteX0" fmla="*/ 768350 w 940593"/>
              <a:gd name="connsiteY0" fmla="*/ 0 h 311150"/>
              <a:gd name="connsiteX1" fmla="*/ 0 w 940593"/>
              <a:gd name="connsiteY1" fmla="*/ 215900 h 311150"/>
              <a:gd name="connsiteX2" fmla="*/ 203200 w 940593"/>
              <a:gd name="connsiteY2" fmla="*/ 311150 h 311150"/>
              <a:gd name="connsiteX3" fmla="*/ 940593 w 940593"/>
              <a:gd name="connsiteY3" fmla="*/ 47625 h 311150"/>
              <a:gd name="connsiteX4" fmla="*/ 768350 w 940593"/>
              <a:gd name="connsiteY4" fmla="*/ 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0593" h="311150">
                <a:moveTo>
                  <a:pt x="768350" y="0"/>
                </a:moveTo>
                <a:lnTo>
                  <a:pt x="0" y="215900"/>
                </a:lnTo>
                <a:lnTo>
                  <a:pt x="203200" y="311150"/>
                </a:lnTo>
                <a:lnTo>
                  <a:pt x="940593" y="47625"/>
                </a:lnTo>
                <a:lnTo>
                  <a:pt x="7683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14"/>
          <p:cNvSpPr>
            <a:spLocks/>
          </p:cNvSpPr>
          <p:nvPr/>
        </p:nvSpPr>
        <p:spPr bwMode="auto">
          <a:xfrm>
            <a:off x="1401691" y="1563638"/>
            <a:ext cx="241574" cy="408929"/>
          </a:xfrm>
          <a:custGeom>
            <a:avLst/>
            <a:gdLst>
              <a:gd name="T0" fmla="*/ 498 w 498"/>
              <a:gd name="T1" fmla="*/ 295 h 843"/>
              <a:gd name="T2" fmla="*/ 270 w 498"/>
              <a:gd name="T3" fmla="*/ 295 h 843"/>
              <a:gd name="T4" fmla="*/ 451 w 498"/>
              <a:gd name="T5" fmla="*/ 2 h 843"/>
              <a:gd name="T6" fmla="*/ 188 w 498"/>
              <a:gd name="T7" fmla="*/ 0 h 843"/>
              <a:gd name="T8" fmla="*/ 0 w 498"/>
              <a:gd name="T9" fmla="*/ 411 h 843"/>
              <a:gd name="T10" fmla="*/ 219 w 498"/>
              <a:gd name="T11" fmla="*/ 411 h 843"/>
              <a:gd name="T12" fmla="*/ 63 w 498"/>
              <a:gd name="T13" fmla="*/ 843 h 843"/>
              <a:gd name="T14" fmla="*/ 498 w 498"/>
              <a:gd name="T15" fmla="*/ 295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8" h="843">
                <a:moveTo>
                  <a:pt x="498" y="295"/>
                </a:moveTo>
                <a:lnTo>
                  <a:pt x="270" y="295"/>
                </a:lnTo>
                <a:lnTo>
                  <a:pt x="451" y="2"/>
                </a:lnTo>
                <a:lnTo>
                  <a:pt x="188" y="0"/>
                </a:lnTo>
                <a:lnTo>
                  <a:pt x="0" y="411"/>
                </a:lnTo>
                <a:lnTo>
                  <a:pt x="219" y="411"/>
                </a:lnTo>
                <a:lnTo>
                  <a:pt x="63" y="843"/>
                </a:lnTo>
                <a:lnTo>
                  <a:pt x="498" y="2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14"/>
          <p:cNvSpPr>
            <a:spLocks/>
          </p:cNvSpPr>
          <p:nvPr/>
        </p:nvSpPr>
        <p:spPr bwMode="auto">
          <a:xfrm>
            <a:off x="1118205" y="1635771"/>
            <a:ext cx="241574" cy="408929"/>
          </a:xfrm>
          <a:custGeom>
            <a:avLst/>
            <a:gdLst>
              <a:gd name="T0" fmla="*/ 498 w 498"/>
              <a:gd name="T1" fmla="*/ 295 h 843"/>
              <a:gd name="T2" fmla="*/ 270 w 498"/>
              <a:gd name="T3" fmla="*/ 295 h 843"/>
              <a:gd name="T4" fmla="*/ 451 w 498"/>
              <a:gd name="T5" fmla="*/ 2 h 843"/>
              <a:gd name="T6" fmla="*/ 188 w 498"/>
              <a:gd name="T7" fmla="*/ 0 h 843"/>
              <a:gd name="T8" fmla="*/ 0 w 498"/>
              <a:gd name="T9" fmla="*/ 411 h 843"/>
              <a:gd name="T10" fmla="*/ 219 w 498"/>
              <a:gd name="T11" fmla="*/ 411 h 843"/>
              <a:gd name="T12" fmla="*/ 63 w 498"/>
              <a:gd name="T13" fmla="*/ 843 h 843"/>
              <a:gd name="T14" fmla="*/ 498 w 498"/>
              <a:gd name="T15" fmla="*/ 295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8" h="843">
                <a:moveTo>
                  <a:pt x="498" y="295"/>
                </a:moveTo>
                <a:lnTo>
                  <a:pt x="270" y="295"/>
                </a:lnTo>
                <a:lnTo>
                  <a:pt x="451" y="2"/>
                </a:lnTo>
                <a:lnTo>
                  <a:pt x="188" y="0"/>
                </a:lnTo>
                <a:lnTo>
                  <a:pt x="0" y="411"/>
                </a:lnTo>
                <a:lnTo>
                  <a:pt x="219" y="411"/>
                </a:lnTo>
                <a:lnTo>
                  <a:pt x="63" y="843"/>
                </a:lnTo>
                <a:lnTo>
                  <a:pt x="498" y="2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14"/>
          <p:cNvSpPr>
            <a:spLocks/>
          </p:cNvSpPr>
          <p:nvPr/>
        </p:nvSpPr>
        <p:spPr bwMode="auto">
          <a:xfrm>
            <a:off x="834718" y="1696638"/>
            <a:ext cx="241574" cy="408929"/>
          </a:xfrm>
          <a:custGeom>
            <a:avLst/>
            <a:gdLst>
              <a:gd name="T0" fmla="*/ 498 w 498"/>
              <a:gd name="T1" fmla="*/ 295 h 843"/>
              <a:gd name="T2" fmla="*/ 270 w 498"/>
              <a:gd name="T3" fmla="*/ 295 h 843"/>
              <a:gd name="T4" fmla="*/ 451 w 498"/>
              <a:gd name="T5" fmla="*/ 2 h 843"/>
              <a:gd name="T6" fmla="*/ 188 w 498"/>
              <a:gd name="T7" fmla="*/ 0 h 843"/>
              <a:gd name="T8" fmla="*/ 0 w 498"/>
              <a:gd name="T9" fmla="*/ 411 h 843"/>
              <a:gd name="T10" fmla="*/ 219 w 498"/>
              <a:gd name="T11" fmla="*/ 411 h 843"/>
              <a:gd name="T12" fmla="*/ 63 w 498"/>
              <a:gd name="T13" fmla="*/ 843 h 843"/>
              <a:gd name="T14" fmla="*/ 498 w 498"/>
              <a:gd name="T15" fmla="*/ 295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8" h="843">
                <a:moveTo>
                  <a:pt x="498" y="295"/>
                </a:moveTo>
                <a:lnTo>
                  <a:pt x="270" y="295"/>
                </a:lnTo>
                <a:lnTo>
                  <a:pt x="451" y="2"/>
                </a:lnTo>
                <a:lnTo>
                  <a:pt x="188" y="0"/>
                </a:lnTo>
                <a:lnTo>
                  <a:pt x="0" y="411"/>
                </a:lnTo>
                <a:lnTo>
                  <a:pt x="219" y="411"/>
                </a:lnTo>
                <a:lnTo>
                  <a:pt x="63" y="843"/>
                </a:lnTo>
                <a:lnTo>
                  <a:pt x="498" y="2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14"/>
          <p:cNvSpPr>
            <a:spLocks/>
          </p:cNvSpPr>
          <p:nvPr/>
        </p:nvSpPr>
        <p:spPr bwMode="auto">
          <a:xfrm>
            <a:off x="551231" y="1741737"/>
            <a:ext cx="241574" cy="408929"/>
          </a:xfrm>
          <a:custGeom>
            <a:avLst/>
            <a:gdLst>
              <a:gd name="T0" fmla="*/ 498 w 498"/>
              <a:gd name="T1" fmla="*/ 295 h 843"/>
              <a:gd name="T2" fmla="*/ 270 w 498"/>
              <a:gd name="T3" fmla="*/ 295 h 843"/>
              <a:gd name="T4" fmla="*/ 451 w 498"/>
              <a:gd name="T5" fmla="*/ 2 h 843"/>
              <a:gd name="T6" fmla="*/ 188 w 498"/>
              <a:gd name="T7" fmla="*/ 0 h 843"/>
              <a:gd name="T8" fmla="*/ 0 w 498"/>
              <a:gd name="T9" fmla="*/ 411 h 843"/>
              <a:gd name="T10" fmla="*/ 219 w 498"/>
              <a:gd name="T11" fmla="*/ 411 h 843"/>
              <a:gd name="T12" fmla="*/ 63 w 498"/>
              <a:gd name="T13" fmla="*/ 843 h 843"/>
              <a:gd name="T14" fmla="*/ 498 w 498"/>
              <a:gd name="T15" fmla="*/ 295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8" h="843">
                <a:moveTo>
                  <a:pt x="498" y="295"/>
                </a:moveTo>
                <a:lnTo>
                  <a:pt x="270" y="295"/>
                </a:lnTo>
                <a:lnTo>
                  <a:pt x="451" y="2"/>
                </a:lnTo>
                <a:lnTo>
                  <a:pt x="188" y="0"/>
                </a:lnTo>
                <a:lnTo>
                  <a:pt x="0" y="411"/>
                </a:lnTo>
                <a:lnTo>
                  <a:pt x="219" y="411"/>
                </a:lnTo>
                <a:lnTo>
                  <a:pt x="63" y="843"/>
                </a:lnTo>
                <a:lnTo>
                  <a:pt x="498" y="2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14"/>
          <p:cNvSpPr>
            <a:spLocks/>
          </p:cNvSpPr>
          <p:nvPr/>
        </p:nvSpPr>
        <p:spPr bwMode="auto">
          <a:xfrm>
            <a:off x="1962579" y="1607862"/>
            <a:ext cx="241574" cy="408929"/>
          </a:xfrm>
          <a:custGeom>
            <a:avLst/>
            <a:gdLst>
              <a:gd name="T0" fmla="*/ 498 w 498"/>
              <a:gd name="T1" fmla="*/ 295 h 843"/>
              <a:gd name="T2" fmla="*/ 270 w 498"/>
              <a:gd name="T3" fmla="*/ 295 h 843"/>
              <a:gd name="T4" fmla="*/ 451 w 498"/>
              <a:gd name="T5" fmla="*/ 2 h 843"/>
              <a:gd name="T6" fmla="*/ 188 w 498"/>
              <a:gd name="T7" fmla="*/ 0 h 843"/>
              <a:gd name="T8" fmla="*/ 0 w 498"/>
              <a:gd name="T9" fmla="*/ 411 h 843"/>
              <a:gd name="T10" fmla="*/ 219 w 498"/>
              <a:gd name="T11" fmla="*/ 411 h 843"/>
              <a:gd name="T12" fmla="*/ 63 w 498"/>
              <a:gd name="T13" fmla="*/ 843 h 843"/>
              <a:gd name="T14" fmla="*/ 498 w 498"/>
              <a:gd name="T15" fmla="*/ 295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8" h="843">
                <a:moveTo>
                  <a:pt x="498" y="295"/>
                </a:moveTo>
                <a:lnTo>
                  <a:pt x="270" y="295"/>
                </a:lnTo>
                <a:lnTo>
                  <a:pt x="451" y="2"/>
                </a:lnTo>
                <a:lnTo>
                  <a:pt x="188" y="0"/>
                </a:lnTo>
                <a:lnTo>
                  <a:pt x="0" y="411"/>
                </a:lnTo>
                <a:lnTo>
                  <a:pt x="219" y="411"/>
                </a:lnTo>
                <a:lnTo>
                  <a:pt x="63" y="843"/>
                </a:lnTo>
                <a:lnTo>
                  <a:pt x="498" y="2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14"/>
          <p:cNvSpPr>
            <a:spLocks/>
          </p:cNvSpPr>
          <p:nvPr/>
        </p:nvSpPr>
        <p:spPr bwMode="auto">
          <a:xfrm>
            <a:off x="1962579" y="2379367"/>
            <a:ext cx="241574" cy="408929"/>
          </a:xfrm>
          <a:custGeom>
            <a:avLst/>
            <a:gdLst>
              <a:gd name="T0" fmla="*/ 498 w 498"/>
              <a:gd name="T1" fmla="*/ 295 h 843"/>
              <a:gd name="T2" fmla="*/ 270 w 498"/>
              <a:gd name="T3" fmla="*/ 295 h 843"/>
              <a:gd name="T4" fmla="*/ 451 w 498"/>
              <a:gd name="T5" fmla="*/ 2 h 843"/>
              <a:gd name="T6" fmla="*/ 188 w 498"/>
              <a:gd name="T7" fmla="*/ 0 h 843"/>
              <a:gd name="T8" fmla="*/ 0 w 498"/>
              <a:gd name="T9" fmla="*/ 411 h 843"/>
              <a:gd name="T10" fmla="*/ 219 w 498"/>
              <a:gd name="T11" fmla="*/ 411 h 843"/>
              <a:gd name="T12" fmla="*/ 63 w 498"/>
              <a:gd name="T13" fmla="*/ 843 h 843"/>
              <a:gd name="T14" fmla="*/ 498 w 498"/>
              <a:gd name="T15" fmla="*/ 295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8" h="843">
                <a:moveTo>
                  <a:pt x="498" y="295"/>
                </a:moveTo>
                <a:lnTo>
                  <a:pt x="270" y="295"/>
                </a:lnTo>
                <a:lnTo>
                  <a:pt x="451" y="2"/>
                </a:lnTo>
                <a:lnTo>
                  <a:pt x="188" y="0"/>
                </a:lnTo>
                <a:lnTo>
                  <a:pt x="0" y="411"/>
                </a:lnTo>
                <a:lnTo>
                  <a:pt x="219" y="411"/>
                </a:lnTo>
                <a:lnTo>
                  <a:pt x="63" y="843"/>
                </a:lnTo>
                <a:lnTo>
                  <a:pt x="498" y="2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eeform 14"/>
          <p:cNvSpPr>
            <a:spLocks/>
          </p:cNvSpPr>
          <p:nvPr/>
        </p:nvSpPr>
        <p:spPr bwMode="auto">
          <a:xfrm>
            <a:off x="1695091" y="2537477"/>
            <a:ext cx="241574" cy="408929"/>
          </a:xfrm>
          <a:custGeom>
            <a:avLst/>
            <a:gdLst>
              <a:gd name="T0" fmla="*/ 498 w 498"/>
              <a:gd name="T1" fmla="*/ 295 h 843"/>
              <a:gd name="T2" fmla="*/ 270 w 498"/>
              <a:gd name="T3" fmla="*/ 295 h 843"/>
              <a:gd name="T4" fmla="*/ 451 w 498"/>
              <a:gd name="T5" fmla="*/ 2 h 843"/>
              <a:gd name="T6" fmla="*/ 188 w 498"/>
              <a:gd name="T7" fmla="*/ 0 h 843"/>
              <a:gd name="T8" fmla="*/ 0 w 498"/>
              <a:gd name="T9" fmla="*/ 411 h 843"/>
              <a:gd name="T10" fmla="*/ 219 w 498"/>
              <a:gd name="T11" fmla="*/ 411 h 843"/>
              <a:gd name="T12" fmla="*/ 63 w 498"/>
              <a:gd name="T13" fmla="*/ 843 h 843"/>
              <a:gd name="T14" fmla="*/ 498 w 498"/>
              <a:gd name="T15" fmla="*/ 295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8" h="843">
                <a:moveTo>
                  <a:pt x="498" y="295"/>
                </a:moveTo>
                <a:lnTo>
                  <a:pt x="270" y="295"/>
                </a:lnTo>
                <a:lnTo>
                  <a:pt x="451" y="2"/>
                </a:lnTo>
                <a:lnTo>
                  <a:pt x="188" y="0"/>
                </a:lnTo>
                <a:lnTo>
                  <a:pt x="0" y="411"/>
                </a:lnTo>
                <a:lnTo>
                  <a:pt x="219" y="411"/>
                </a:lnTo>
                <a:lnTo>
                  <a:pt x="63" y="843"/>
                </a:lnTo>
                <a:lnTo>
                  <a:pt x="498" y="2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14"/>
          <p:cNvSpPr>
            <a:spLocks/>
          </p:cNvSpPr>
          <p:nvPr/>
        </p:nvSpPr>
        <p:spPr bwMode="auto">
          <a:xfrm>
            <a:off x="1427604" y="2655298"/>
            <a:ext cx="241574" cy="408929"/>
          </a:xfrm>
          <a:custGeom>
            <a:avLst/>
            <a:gdLst>
              <a:gd name="T0" fmla="*/ 498 w 498"/>
              <a:gd name="T1" fmla="*/ 295 h 843"/>
              <a:gd name="T2" fmla="*/ 270 w 498"/>
              <a:gd name="T3" fmla="*/ 295 h 843"/>
              <a:gd name="T4" fmla="*/ 451 w 498"/>
              <a:gd name="T5" fmla="*/ 2 h 843"/>
              <a:gd name="T6" fmla="*/ 188 w 498"/>
              <a:gd name="T7" fmla="*/ 0 h 843"/>
              <a:gd name="T8" fmla="*/ 0 w 498"/>
              <a:gd name="T9" fmla="*/ 411 h 843"/>
              <a:gd name="T10" fmla="*/ 219 w 498"/>
              <a:gd name="T11" fmla="*/ 411 h 843"/>
              <a:gd name="T12" fmla="*/ 63 w 498"/>
              <a:gd name="T13" fmla="*/ 843 h 843"/>
              <a:gd name="T14" fmla="*/ 498 w 498"/>
              <a:gd name="T15" fmla="*/ 295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8" h="843">
                <a:moveTo>
                  <a:pt x="498" y="295"/>
                </a:moveTo>
                <a:lnTo>
                  <a:pt x="270" y="295"/>
                </a:lnTo>
                <a:lnTo>
                  <a:pt x="451" y="2"/>
                </a:lnTo>
                <a:lnTo>
                  <a:pt x="188" y="0"/>
                </a:lnTo>
                <a:lnTo>
                  <a:pt x="0" y="411"/>
                </a:lnTo>
                <a:lnTo>
                  <a:pt x="219" y="411"/>
                </a:lnTo>
                <a:lnTo>
                  <a:pt x="63" y="843"/>
                </a:lnTo>
                <a:lnTo>
                  <a:pt x="498" y="2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Freeform 14"/>
          <p:cNvSpPr>
            <a:spLocks/>
          </p:cNvSpPr>
          <p:nvPr/>
        </p:nvSpPr>
        <p:spPr bwMode="auto">
          <a:xfrm>
            <a:off x="1160117" y="2825875"/>
            <a:ext cx="241574" cy="408929"/>
          </a:xfrm>
          <a:custGeom>
            <a:avLst/>
            <a:gdLst>
              <a:gd name="T0" fmla="*/ 498 w 498"/>
              <a:gd name="T1" fmla="*/ 295 h 843"/>
              <a:gd name="T2" fmla="*/ 270 w 498"/>
              <a:gd name="T3" fmla="*/ 295 h 843"/>
              <a:gd name="T4" fmla="*/ 451 w 498"/>
              <a:gd name="T5" fmla="*/ 2 h 843"/>
              <a:gd name="T6" fmla="*/ 188 w 498"/>
              <a:gd name="T7" fmla="*/ 0 h 843"/>
              <a:gd name="T8" fmla="*/ 0 w 498"/>
              <a:gd name="T9" fmla="*/ 411 h 843"/>
              <a:gd name="T10" fmla="*/ 219 w 498"/>
              <a:gd name="T11" fmla="*/ 411 h 843"/>
              <a:gd name="T12" fmla="*/ 63 w 498"/>
              <a:gd name="T13" fmla="*/ 843 h 843"/>
              <a:gd name="T14" fmla="*/ 498 w 498"/>
              <a:gd name="T15" fmla="*/ 295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8" h="843">
                <a:moveTo>
                  <a:pt x="498" y="295"/>
                </a:moveTo>
                <a:lnTo>
                  <a:pt x="270" y="295"/>
                </a:lnTo>
                <a:lnTo>
                  <a:pt x="451" y="2"/>
                </a:lnTo>
                <a:lnTo>
                  <a:pt x="188" y="0"/>
                </a:lnTo>
                <a:lnTo>
                  <a:pt x="0" y="411"/>
                </a:lnTo>
                <a:lnTo>
                  <a:pt x="219" y="411"/>
                </a:lnTo>
                <a:lnTo>
                  <a:pt x="63" y="843"/>
                </a:lnTo>
                <a:lnTo>
                  <a:pt x="498" y="2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14"/>
          <p:cNvSpPr>
            <a:spLocks/>
          </p:cNvSpPr>
          <p:nvPr/>
        </p:nvSpPr>
        <p:spPr bwMode="auto">
          <a:xfrm>
            <a:off x="514002" y="2621410"/>
            <a:ext cx="241574" cy="408929"/>
          </a:xfrm>
          <a:custGeom>
            <a:avLst/>
            <a:gdLst>
              <a:gd name="T0" fmla="*/ 498 w 498"/>
              <a:gd name="T1" fmla="*/ 295 h 843"/>
              <a:gd name="T2" fmla="*/ 270 w 498"/>
              <a:gd name="T3" fmla="*/ 295 h 843"/>
              <a:gd name="T4" fmla="*/ 451 w 498"/>
              <a:gd name="T5" fmla="*/ 2 h 843"/>
              <a:gd name="T6" fmla="*/ 188 w 498"/>
              <a:gd name="T7" fmla="*/ 0 h 843"/>
              <a:gd name="T8" fmla="*/ 0 w 498"/>
              <a:gd name="T9" fmla="*/ 411 h 843"/>
              <a:gd name="T10" fmla="*/ 219 w 498"/>
              <a:gd name="T11" fmla="*/ 411 h 843"/>
              <a:gd name="T12" fmla="*/ 63 w 498"/>
              <a:gd name="T13" fmla="*/ 843 h 843"/>
              <a:gd name="T14" fmla="*/ 498 w 498"/>
              <a:gd name="T15" fmla="*/ 295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8" h="843">
                <a:moveTo>
                  <a:pt x="498" y="295"/>
                </a:moveTo>
                <a:lnTo>
                  <a:pt x="270" y="295"/>
                </a:lnTo>
                <a:lnTo>
                  <a:pt x="451" y="2"/>
                </a:lnTo>
                <a:lnTo>
                  <a:pt x="188" y="0"/>
                </a:lnTo>
                <a:lnTo>
                  <a:pt x="0" y="411"/>
                </a:lnTo>
                <a:lnTo>
                  <a:pt x="219" y="411"/>
                </a:lnTo>
                <a:lnTo>
                  <a:pt x="63" y="843"/>
                </a:lnTo>
                <a:lnTo>
                  <a:pt x="498" y="2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1118" y="1447689"/>
            <a:ext cx="1339308" cy="1089788"/>
          </a:xfrm>
          <a:prstGeom prst="rect">
            <a:avLst/>
          </a:prstGeom>
        </p:spPr>
      </p:pic>
      <p:grpSp>
        <p:nvGrpSpPr>
          <p:cNvPr id="315" name="Group 314"/>
          <p:cNvGrpSpPr/>
          <p:nvPr/>
        </p:nvGrpSpPr>
        <p:grpSpPr>
          <a:xfrm>
            <a:off x="2537772" y="2630251"/>
            <a:ext cx="1926000" cy="306000"/>
            <a:chOff x="2537772" y="2630251"/>
            <a:chExt cx="1926000" cy="306000"/>
          </a:xfrm>
        </p:grpSpPr>
        <p:grpSp>
          <p:nvGrpSpPr>
            <p:cNvPr id="34" name="Group 33"/>
            <p:cNvGrpSpPr>
              <a:grpSpLocks noChangeAspect="1"/>
            </p:cNvGrpSpPr>
            <p:nvPr/>
          </p:nvGrpSpPr>
          <p:grpSpPr>
            <a:xfrm>
              <a:off x="2537772" y="2630251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35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40" name="Group 39"/>
            <p:cNvGrpSpPr>
              <a:grpSpLocks noChangeAspect="1"/>
            </p:cNvGrpSpPr>
            <p:nvPr/>
          </p:nvGrpSpPr>
          <p:grpSpPr>
            <a:xfrm>
              <a:off x="2731939" y="2630251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41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46" name="Group 45"/>
            <p:cNvGrpSpPr>
              <a:grpSpLocks noChangeAspect="1"/>
            </p:cNvGrpSpPr>
            <p:nvPr/>
          </p:nvGrpSpPr>
          <p:grpSpPr>
            <a:xfrm>
              <a:off x="2926106" y="2630251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47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52" name="Group 51"/>
            <p:cNvGrpSpPr>
              <a:grpSpLocks noChangeAspect="1"/>
            </p:cNvGrpSpPr>
            <p:nvPr/>
          </p:nvGrpSpPr>
          <p:grpSpPr>
            <a:xfrm>
              <a:off x="3120273" y="2630251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53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58" name="Group 57"/>
            <p:cNvGrpSpPr>
              <a:grpSpLocks noChangeAspect="1"/>
            </p:cNvGrpSpPr>
            <p:nvPr/>
          </p:nvGrpSpPr>
          <p:grpSpPr>
            <a:xfrm>
              <a:off x="3314440" y="2630251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59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64" name="Group 63"/>
            <p:cNvGrpSpPr>
              <a:grpSpLocks noChangeAspect="1"/>
            </p:cNvGrpSpPr>
            <p:nvPr/>
          </p:nvGrpSpPr>
          <p:grpSpPr>
            <a:xfrm>
              <a:off x="3508607" y="2630251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65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70" name="Group 69"/>
            <p:cNvGrpSpPr>
              <a:grpSpLocks noChangeAspect="1"/>
            </p:cNvGrpSpPr>
            <p:nvPr/>
          </p:nvGrpSpPr>
          <p:grpSpPr>
            <a:xfrm>
              <a:off x="3702774" y="2630251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71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76" name="Group 75"/>
            <p:cNvGrpSpPr>
              <a:grpSpLocks noChangeAspect="1"/>
            </p:cNvGrpSpPr>
            <p:nvPr/>
          </p:nvGrpSpPr>
          <p:grpSpPr>
            <a:xfrm>
              <a:off x="3896941" y="2630251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77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82" name="Group 81"/>
            <p:cNvGrpSpPr>
              <a:grpSpLocks noChangeAspect="1"/>
            </p:cNvGrpSpPr>
            <p:nvPr/>
          </p:nvGrpSpPr>
          <p:grpSpPr>
            <a:xfrm>
              <a:off x="4091108" y="2630251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83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88" name="Group 87"/>
            <p:cNvGrpSpPr>
              <a:grpSpLocks noChangeAspect="1"/>
            </p:cNvGrpSpPr>
            <p:nvPr/>
          </p:nvGrpSpPr>
          <p:grpSpPr>
            <a:xfrm>
              <a:off x="4285272" y="2630251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89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316" name="Group 315"/>
          <p:cNvGrpSpPr/>
          <p:nvPr/>
        </p:nvGrpSpPr>
        <p:grpSpPr>
          <a:xfrm>
            <a:off x="2537772" y="2985830"/>
            <a:ext cx="1926000" cy="306000"/>
            <a:chOff x="2537772" y="2985830"/>
            <a:chExt cx="1926000" cy="306000"/>
          </a:xfrm>
        </p:grpSpPr>
        <p:grpSp>
          <p:nvGrpSpPr>
            <p:cNvPr id="156" name="Group 155"/>
            <p:cNvGrpSpPr>
              <a:grpSpLocks noChangeAspect="1"/>
            </p:cNvGrpSpPr>
            <p:nvPr/>
          </p:nvGrpSpPr>
          <p:grpSpPr>
            <a:xfrm>
              <a:off x="2537772" y="2985830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211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2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3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4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5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57" name="Group 156"/>
            <p:cNvGrpSpPr>
              <a:grpSpLocks noChangeAspect="1"/>
            </p:cNvGrpSpPr>
            <p:nvPr/>
          </p:nvGrpSpPr>
          <p:grpSpPr>
            <a:xfrm>
              <a:off x="2731939" y="2985830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206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7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8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9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0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58" name="Group 157"/>
            <p:cNvGrpSpPr>
              <a:grpSpLocks noChangeAspect="1"/>
            </p:cNvGrpSpPr>
            <p:nvPr/>
          </p:nvGrpSpPr>
          <p:grpSpPr>
            <a:xfrm>
              <a:off x="2926106" y="2985830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201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2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3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4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59" name="Group 158"/>
            <p:cNvGrpSpPr>
              <a:grpSpLocks noChangeAspect="1"/>
            </p:cNvGrpSpPr>
            <p:nvPr/>
          </p:nvGrpSpPr>
          <p:grpSpPr>
            <a:xfrm>
              <a:off x="3120273" y="2985830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196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7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8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9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60" name="Group 159"/>
            <p:cNvGrpSpPr>
              <a:grpSpLocks noChangeAspect="1"/>
            </p:cNvGrpSpPr>
            <p:nvPr/>
          </p:nvGrpSpPr>
          <p:grpSpPr>
            <a:xfrm>
              <a:off x="3314440" y="2985830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191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2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3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4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5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61" name="Group 160"/>
            <p:cNvGrpSpPr>
              <a:grpSpLocks noChangeAspect="1"/>
            </p:cNvGrpSpPr>
            <p:nvPr/>
          </p:nvGrpSpPr>
          <p:grpSpPr>
            <a:xfrm>
              <a:off x="3508607" y="2985830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186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7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8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9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0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62" name="Group 161"/>
            <p:cNvGrpSpPr>
              <a:grpSpLocks noChangeAspect="1"/>
            </p:cNvGrpSpPr>
            <p:nvPr/>
          </p:nvGrpSpPr>
          <p:grpSpPr>
            <a:xfrm>
              <a:off x="3702774" y="2985830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181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2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3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5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63" name="Group 162"/>
            <p:cNvGrpSpPr>
              <a:grpSpLocks noChangeAspect="1"/>
            </p:cNvGrpSpPr>
            <p:nvPr/>
          </p:nvGrpSpPr>
          <p:grpSpPr>
            <a:xfrm>
              <a:off x="3896941" y="2985830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176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7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8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9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0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64" name="Group 163"/>
            <p:cNvGrpSpPr>
              <a:grpSpLocks noChangeAspect="1"/>
            </p:cNvGrpSpPr>
            <p:nvPr/>
          </p:nvGrpSpPr>
          <p:grpSpPr>
            <a:xfrm>
              <a:off x="4091108" y="2985830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171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5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65" name="Group 164"/>
            <p:cNvGrpSpPr>
              <a:grpSpLocks noChangeAspect="1"/>
            </p:cNvGrpSpPr>
            <p:nvPr/>
          </p:nvGrpSpPr>
          <p:grpSpPr>
            <a:xfrm>
              <a:off x="4285272" y="2985830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166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pic>
        <p:nvPicPr>
          <p:cNvPr id="216" name="Picture 2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511" y="1447690"/>
            <a:ext cx="1122939" cy="1101328"/>
          </a:xfrm>
          <a:prstGeom prst="rect">
            <a:avLst/>
          </a:prstGeom>
        </p:spPr>
      </p:pic>
      <p:grpSp>
        <p:nvGrpSpPr>
          <p:cNvPr id="279" name="Group 278"/>
          <p:cNvGrpSpPr/>
          <p:nvPr/>
        </p:nvGrpSpPr>
        <p:grpSpPr>
          <a:xfrm>
            <a:off x="5226073" y="2630251"/>
            <a:ext cx="833814" cy="306000"/>
            <a:chOff x="4679980" y="2985830"/>
            <a:chExt cx="833814" cy="306000"/>
          </a:xfrm>
        </p:grpSpPr>
        <p:grpSp>
          <p:nvGrpSpPr>
            <p:cNvPr id="218" name="Group 217"/>
            <p:cNvGrpSpPr>
              <a:grpSpLocks noChangeAspect="1"/>
            </p:cNvGrpSpPr>
            <p:nvPr/>
          </p:nvGrpSpPr>
          <p:grpSpPr>
            <a:xfrm>
              <a:off x="4679980" y="2985830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273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4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5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6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19" name="Group 218"/>
            <p:cNvGrpSpPr>
              <a:grpSpLocks noChangeAspect="1"/>
            </p:cNvGrpSpPr>
            <p:nvPr/>
          </p:nvGrpSpPr>
          <p:grpSpPr>
            <a:xfrm>
              <a:off x="4898418" y="2985830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268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9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0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1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2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20" name="Group 219"/>
            <p:cNvGrpSpPr>
              <a:grpSpLocks noChangeAspect="1"/>
            </p:cNvGrpSpPr>
            <p:nvPr/>
          </p:nvGrpSpPr>
          <p:grpSpPr>
            <a:xfrm>
              <a:off x="5116856" y="2985830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263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4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5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6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7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21" name="Group 220"/>
            <p:cNvGrpSpPr>
              <a:grpSpLocks noChangeAspect="1"/>
            </p:cNvGrpSpPr>
            <p:nvPr/>
          </p:nvGrpSpPr>
          <p:grpSpPr>
            <a:xfrm>
              <a:off x="5335294" y="2985830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258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9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0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1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2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280" name="Group 279"/>
          <p:cNvGrpSpPr/>
          <p:nvPr/>
        </p:nvGrpSpPr>
        <p:grpSpPr>
          <a:xfrm>
            <a:off x="5116856" y="2985830"/>
            <a:ext cx="1052248" cy="306000"/>
            <a:chOff x="5553732" y="2985830"/>
            <a:chExt cx="1052248" cy="306000"/>
          </a:xfrm>
        </p:grpSpPr>
        <p:grpSp>
          <p:nvGrpSpPr>
            <p:cNvPr id="222" name="Group 221"/>
            <p:cNvGrpSpPr>
              <a:grpSpLocks noChangeAspect="1"/>
            </p:cNvGrpSpPr>
            <p:nvPr/>
          </p:nvGrpSpPr>
          <p:grpSpPr>
            <a:xfrm>
              <a:off x="5553732" y="2985830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253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4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5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6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7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23" name="Group 222"/>
            <p:cNvGrpSpPr>
              <a:grpSpLocks noChangeAspect="1"/>
            </p:cNvGrpSpPr>
            <p:nvPr/>
          </p:nvGrpSpPr>
          <p:grpSpPr>
            <a:xfrm>
              <a:off x="5772170" y="2985830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248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9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0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1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2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24" name="Group 223"/>
            <p:cNvGrpSpPr>
              <a:grpSpLocks noChangeAspect="1"/>
            </p:cNvGrpSpPr>
            <p:nvPr/>
          </p:nvGrpSpPr>
          <p:grpSpPr>
            <a:xfrm>
              <a:off x="5990608" y="2985830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243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4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5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6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7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26" name="Group 225"/>
            <p:cNvGrpSpPr>
              <a:grpSpLocks noChangeAspect="1"/>
            </p:cNvGrpSpPr>
            <p:nvPr/>
          </p:nvGrpSpPr>
          <p:grpSpPr>
            <a:xfrm>
              <a:off x="6209045" y="2985830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233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4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5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6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7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27" name="Group 226"/>
            <p:cNvGrpSpPr>
              <a:grpSpLocks noChangeAspect="1"/>
            </p:cNvGrpSpPr>
            <p:nvPr/>
          </p:nvGrpSpPr>
          <p:grpSpPr>
            <a:xfrm>
              <a:off x="6427480" y="2985830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228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9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0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1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2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pic>
        <p:nvPicPr>
          <p:cNvPr id="281" name="Picture 2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148" y="1848179"/>
            <a:ext cx="1664080" cy="940117"/>
          </a:xfrm>
          <a:prstGeom prst="rect">
            <a:avLst/>
          </a:prstGeom>
        </p:spPr>
      </p:pic>
      <p:grpSp>
        <p:nvGrpSpPr>
          <p:cNvPr id="313" name="Group 312"/>
          <p:cNvGrpSpPr/>
          <p:nvPr/>
        </p:nvGrpSpPr>
        <p:grpSpPr>
          <a:xfrm>
            <a:off x="7477502" y="2985830"/>
            <a:ext cx="615372" cy="306000"/>
            <a:chOff x="7695940" y="2985830"/>
            <a:chExt cx="615372" cy="306000"/>
          </a:xfrm>
        </p:grpSpPr>
        <p:grpSp>
          <p:nvGrpSpPr>
            <p:cNvPr id="285" name="Group 284"/>
            <p:cNvGrpSpPr>
              <a:grpSpLocks noChangeAspect="1"/>
            </p:cNvGrpSpPr>
            <p:nvPr/>
          </p:nvGrpSpPr>
          <p:grpSpPr>
            <a:xfrm>
              <a:off x="7695940" y="2985830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298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9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0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1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2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86" name="Group 285"/>
            <p:cNvGrpSpPr>
              <a:grpSpLocks noChangeAspect="1"/>
            </p:cNvGrpSpPr>
            <p:nvPr/>
          </p:nvGrpSpPr>
          <p:grpSpPr>
            <a:xfrm>
              <a:off x="7914377" y="2985830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293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4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5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6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7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87" name="Group 286"/>
            <p:cNvGrpSpPr>
              <a:grpSpLocks noChangeAspect="1"/>
            </p:cNvGrpSpPr>
            <p:nvPr/>
          </p:nvGrpSpPr>
          <p:grpSpPr>
            <a:xfrm>
              <a:off x="8132812" y="2985830"/>
              <a:ext cx="178500" cy="306000"/>
              <a:chOff x="6775450" y="4379913"/>
              <a:chExt cx="600075" cy="1028700"/>
            </a:xfrm>
            <a:solidFill>
              <a:schemeClr val="bg1"/>
            </a:solidFill>
          </p:grpSpPr>
          <p:sp>
            <p:nvSpPr>
              <p:cNvPr id="288" name="Freeform 9"/>
              <p:cNvSpPr>
                <a:spLocks/>
              </p:cNvSpPr>
              <p:nvPr/>
            </p:nvSpPr>
            <p:spPr bwMode="auto">
              <a:xfrm>
                <a:off x="6775450" y="4379913"/>
                <a:ext cx="600075" cy="852488"/>
              </a:xfrm>
              <a:custGeom>
                <a:avLst/>
                <a:gdLst>
                  <a:gd name="T0" fmla="*/ 123 w 180"/>
                  <a:gd name="T1" fmla="*/ 256 h 256"/>
                  <a:gd name="T2" fmla="*/ 166 w 180"/>
                  <a:gd name="T3" fmla="*/ 137 h 256"/>
                  <a:gd name="T4" fmla="*/ 175 w 180"/>
                  <a:gd name="T5" fmla="*/ 118 h 256"/>
                  <a:gd name="T6" fmla="*/ 175 w 180"/>
                  <a:gd name="T7" fmla="*/ 117 h 256"/>
                  <a:gd name="T8" fmla="*/ 175 w 180"/>
                  <a:gd name="T9" fmla="*/ 117 h 256"/>
                  <a:gd name="T10" fmla="*/ 180 w 180"/>
                  <a:gd name="T11" fmla="*/ 90 h 256"/>
                  <a:gd name="T12" fmla="*/ 90 w 180"/>
                  <a:gd name="T13" fmla="*/ 0 h 256"/>
                  <a:gd name="T14" fmla="*/ 0 w 180"/>
                  <a:gd name="T15" fmla="*/ 90 h 256"/>
                  <a:gd name="T16" fmla="*/ 4 w 180"/>
                  <a:gd name="T17" fmla="*/ 117 h 256"/>
                  <a:gd name="T18" fmla="*/ 4 w 180"/>
                  <a:gd name="T19" fmla="*/ 117 h 256"/>
                  <a:gd name="T20" fmla="*/ 4 w 180"/>
                  <a:gd name="T21" fmla="*/ 119 h 256"/>
                  <a:gd name="T22" fmla="*/ 10 w 180"/>
                  <a:gd name="T23" fmla="*/ 131 h 256"/>
                  <a:gd name="T24" fmla="*/ 14 w 180"/>
                  <a:gd name="T25" fmla="*/ 138 h 256"/>
                  <a:gd name="T26" fmla="*/ 57 w 180"/>
                  <a:gd name="T27" fmla="*/ 256 h 256"/>
                  <a:gd name="T28" fmla="*/ 123 w 180"/>
                  <a:gd name="T2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0" h="256">
                    <a:moveTo>
                      <a:pt x="123" y="256"/>
                    </a:moveTo>
                    <a:cubicBezTo>
                      <a:pt x="128" y="191"/>
                      <a:pt x="145" y="181"/>
                      <a:pt x="166" y="137"/>
                    </a:cubicBezTo>
                    <a:cubicBezTo>
                      <a:pt x="170" y="131"/>
                      <a:pt x="173" y="125"/>
                      <a:pt x="175" y="118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8" y="109"/>
                      <a:pt x="180" y="99"/>
                      <a:pt x="180" y="90"/>
                    </a:cubicBezTo>
                    <a:cubicBezTo>
                      <a:pt x="180" y="40"/>
                      <a:pt x="13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99"/>
                      <a:pt x="1" y="109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8"/>
                      <a:pt x="4" y="118"/>
                      <a:pt x="4" y="119"/>
                    </a:cubicBezTo>
                    <a:cubicBezTo>
                      <a:pt x="6" y="123"/>
                      <a:pt x="8" y="127"/>
                      <a:pt x="10" y="131"/>
                    </a:cubicBezTo>
                    <a:cubicBezTo>
                      <a:pt x="11" y="134"/>
                      <a:pt x="12" y="136"/>
                      <a:pt x="14" y="138"/>
                    </a:cubicBezTo>
                    <a:cubicBezTo>
                      <a:pt x="35" y="181"/>
                      <a:pt x="51" y="191"/>
                      <a:pt x="57" y="256"/>
                    </a:cubicBezTo>
                    <a:lnTo>
                      <a:pt x="123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9" name="Freeform 10"/>
              <p:cNvSpPr>
                <a:spLocks/>
              </p:cNvSpPr>
              <p:nvPr/>
            </p:nvSpPr>
            <p:spPr bwMode="auto">
              <a:xfrm>
                <a:off x="6962775" y="5248276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0" name="Freeform 11"/>
              <p:cNvSpPr>
                <a:spLocks/>
              </p:cNvSpPr>
              <p:nvPr/>
            </p:nvSpPr>
            <p:spPr bwMode="auto">
              <a:xfrm>
                <a:off x="6962775" y="5329238"/>
                <a:ext cx="222250" cy="19050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4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1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1" name="Freeform 12"/>
              <p:cNvSpPr>
                <a:spLocks/>
              </p:cNvSpPr>
              <p:nvPr/>
            </p:nvSpPr>
            <p:spPr bwMode="auto">
              <a:xfrm>
                <a:off x="6962775" y="5287963"/>
                <a:ext cx="222250" cy="20638"/>
              </a:xfrm>
              <a:custGeom>
                <a:avLst/>
                <a:gdLst>
                  <a:gd name="T0" fmla="*/ 67 w 67"/>
                  <a:gd name="T1" fmla="*/ 3 h 6"/>
                  <a:gd name="T2" fmla="*/ 63 w 67"/>
                  <a:gd name="T3" fmla="*/ 6 h 6"/>
                  <a:gd name="T4" fmla="*/ 5 w 67"/>
                  <a:gd name="T5" fmla="*/ 6 h 6"/>
                  <a:gd name="T6" fmla="*/ 0 w 67"/>
                  <a:gd name="T7" fmla="*/ 3 h 6"/>
                  <a:gd name="T8" fmla="*/ 0 w 67"/>
                  <a:gd name="T9" fmla="*/ 3 h 6"/>
                  <a:gd name="T10" fmla="*/ 5 w 67"/>
                  <a:gd name="T11" fmla="*/ 0 h 6"/>
                  <a:gd name="T12" fmla="*/ 63 w 67"/>
                  <a:gd name="T13" fmla="*/ 0 h 6"/>
                  <a:gd name="T14" fmla="*/ 67 w 67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6">
                    <a:moveTo>
                      <a:pt x="67" y="3"/>
                    </a:moveTo>
                    <a:cubicBezTo>
                      <a:pt x="67" y="5"/>
                      <a:pt x="65" y="6"/>
                      <a:pt x="63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67" y="2"/>
                      <a:pt x="6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2" name="Freeform 13"/>
              <p:cNvSpPr>
                <a:spLocks/>
              </p:cNvSpPr>
              <p:nvPr/>
            </p:nvSpPr>
            <p:spPr bwMode="auto">
              <a:xfrm>
                <a:off x="6985000" y="5354638"/>
                <a:ext cx="177800" cy="53975"/>
              </a:xfrm>
              <a:custGeom>
                <a:avLst/>
                <a:gdLst>
                  <a:gd name="T0" fmla="*/ 53 w 53"/>
                  <a:gd name="T1" fmla="*/ 0 h 16"/>
                  <a:gd name="T2" fmla="*/ 0 w 53"/>
                  <a:gd name="T3" fmla="*/ 0 h 16"/>
                  <a:gd name="T4" fmla="*/ 17 w 53"/>
                  <a:gd name="T5" fmla="*/ 9 h 16"/>
                  <a:gd name="T6" fmla="*/ 27 w 53"/>
                  <a:gd name="T7" fmla="*/ 16 h 16"/>
                  <a:gd name="T8" fmla="*/ 37 w 53"/>
                  <a:gd name="T9" fmla="*/ 9 h 16"/>
                  <a:gd name="T10" fmla="*/ 53 w 5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6">
                    <a:moveTo>
                      <a:pt x="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8"/>
                      <a:pt x="17" y="9"/>
                    </a:cubicBezTo>
                    <a:cubicBezTo>
                      <a:pt x="18" y="13"/>
                      <a:pt x="22" y="16"/>
                      <a:pt x="27" y="16"/>
                    </a:cubicBezTo>
                    <a:cubicBezTo>
                      <a:pt x="31" y="16"/>
                      <a:pt x="35" y="13"/>
                      <a:pt x="37" y="9"/>
                    </a:cubicBezTo>
                    <a:cubicBezTo>
                      <a:pt x="46" y="7"/>
                      <a:pt x="53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65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5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25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3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25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50"/>
                            </p:stCondLst>
                            <p:childTnLst>
                              <p:par>
                                <p:cTn id="1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25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25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50"/>
                            </p:stCondLst>
                            <p:childTnLst>
                              <p:par>
                                <p:cTn id="1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3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6" grpId="0" animBg="1"/>
      <p:bldP spid="20" grpId="0" animBg="1"/>
      <p:bldP spid="20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BioDigitalPC</a:t>
            </a:r>
            <a:r>
              <a:rPr lang="en-GB" baseline="30000" dirty="0"/>
              <a:t>®</a:t>
            </a:r>
            <a:r>
              <a:rPr lang="en-GB" dirty="0"/>
              <a:t> range will help your teams to work remotely and securely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6724986" y="1817669"/>
            <a:ext cx="1980000" cy="1114121"/>
          </a:xfrm>
          <a:prstGeom prst="roundRect">
            <a:avLst>
              <a:gd name="adj" fmla="val 6657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19" name="Oval 18"/>
          <p:cNvSpPr/>
          <p:nvPr/>
        </p:nvSpPr>
        <p:spPr>
          <a:xfrm>
            <a:off x="7331642" y="1991385"/>
            <a:ext cx="766688" cy="766688"/>
          </a:xfrm>
          <a:prstGeom prst="ellipse">
            <a:avLst/>
          </a:prstGeom>
          <a:noFill/>
          <a:ln w="158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 5"/>
          <p:cNvSpPr>
            <a:spLocks noChangeAspect="1" noEditPoints="1"/>
          </p:cNvSpPr>
          <p:nvPr/>
        </p:nvSpPr>
        <p:spPr bwMode="auto">
          <a:xfrm>
            <a:off x="7476964" y="2059570"/>
            <a:ext cx="476045" cy="630319"/>
          </a:xfrm>
          <a:custGeom>
            <a:avLst/>
            <a:gdLst>
              <a:gd name="T0" fmla="*/ 52 w 96"/>
              <a:gd name="T1" fmla="*/ 0 h 128"/>
              <a:gd name="T2" fmla="*/ 33 w 96"/>
              <a:gd name="T3" fmla="*/ 31 h 128"/>
              <a:gd name="T4" fmla="*/ 47 w 96"/>
              <a:gd name="T5" fmla="*/ 74 h 128"/>
              <a:gd name="T6" fmla="*/ 32 w 96"/>
              <a:gd name="T7" fmla="*/ 55 h 128"/>
              <a:gd name="T8" fmla="*/ 3 w 96"/>
              <a:gd name="T9" fmla="*/ 50 h 128"/>
              <a:gd name="T10" fmla="*/ 0 w 96"/>
              <a:gd name="T11" fmla="*/ 51 h 128"/>
              <a:gd name="T12" fmla="*/ 17 w 96"/>
              <a:gd name="T13" fmla="*/ 82 h 128"/>
              <a:gd name="T14" fmla="*/ 48 w 96"/>
              <a:gd name="T15" fmla="*/ 78 h 128"/>
              <a:gd name="T16" fmla="*/ 47 w 96"/>
              <a:gd name="T17" fmla="*/ 125 h 128"/>
              <a:gd name="T18" fmla="*/ 50 w 96"/>
              <a:gd name="T19" fmla="*/ 127 h 128"/>
              <a:gd name="T20" fmla="*/ 53 w 96"/>
              <a:gd name="T21" fmla="*/ 87 h 128"/>
              <a:gd name="T22" fmla="*/ 59 w 96"/>
              <a:gd name="T23" fmla="*/ 77 h 128"/>
              <a:gd name="T24" fmla="*/ 96 w 96"/>
              <a:gd name="T25" fmla="*/ 51 h 128"/>
              <a:gd name="T26" fmla="*/ 94 w 96"/>
              <a:gd name="T27" fmla="*/ 49 h 128"/>
              <a:gd name="T28" fmla="*/ 81 w 96"/>
              <a:gd name="T29" fmla="*/ 53 h 128"/>
              <a:gd name="T30" fmla="*/ 57 w 96"/>
              <a:gd name="T31" fmla="*/ 74 h 128"/>
              <a:gd name="T32" fmla="*/ 51 w 96"/>
              <a:gd name="T33" fmla="*/ 46 h 128"/>
              <a:gd name="T34" fmla="*/ 58 w 96"/>
              <a:gd name="T35" fmla="*/ 14 h 128"/>
              <a:gd name="T36" fmla="*/ 53 w 96"/>
              <a:gd name="T37" fmla="*/ 0 h 128"/>
              <a:gd name="T38" fmla="*/ 51 w 96"/>
              <a:gd name="T39" fmla="*/ 6 h 128"/>
              <a:gd name="T40" fmla="*/ 60 w 96"/>
              <a:gd name="T41" fmla="*/ 31 h 128"/>
              <a:gd name="T42" fmla="*/ 51 w 96"/>
              <a:gd name="T43" fmla="*/ 30 h 128"/>
              <a:gd name="T44" fmla="*/ 51 w 96"/>
              <a:gd name="T45" fmla="*/ 29 h 128"/>
              <a:gd name="T46" fmla="*/ 47 w 96"/>
              <a:gd name="T47" fmla="*/ 29 h 128"/>
              <a:gd name="T48" fmla="*/ 37 w 96"/>
              <a:gd name="T49" fmla="*/ 31 h 128"/>
              <a:gd name="T50" fmla="*/ 5 w 96"/>
              <a:gd name="T51" fmla="*/ 55 h 128"/>
              <a:gd name="T52" fmla="*/ 30 w 96"/>
              <a:gd name="T53" fmla="*/ 59 h 128"/>
              <a:gd name="T54" fmla="*/ 26 w 96"/>
              <a:gd name="T55" fmla="*/ 67 h 128"/>
              <a:gd name="T56" fmla="*/ 22 w 96"/>
              <a:gd name="T57" fmla="*/ 69 h 128"/>
              <a:gd name="T58" fmla="*/ 33 w 96"/>
              <a:gd name="T59" fmla="*/ 76 h 128"/>
              <a:gd name="T60" fmla="*/ 5 w 96"/>
              <a:gd name="T61" fmla="*/ 55 h 128"/>
              <a:gd name="T62" fmla="*/ 77 w 96"/>
              <a:gd name="T63" fmla="*/ 79 h 128"/>
              <a:gd name="T64" fmla="*/ 73 w 96"/>
              <a:gd name="T65" fmla="*/ 70 h 128"/>
              <a:gd name="T66" fmla="*/ 72 w 96"/>
              <a:gd name="T67" fmla="*/ 67 h 128"/>
              <a:gd name="T68" fmla="*/ 61 w 96"/>
              <a:gd name="T69" fmla="*/ 73 h 128"/>
              <a:gd name="T70" fmla="*/ 81 w 96"/>
              <a:gd name="T71" fmla="*/ 5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6" h="128">
                <a:moveTo>
                  <a:pt x="52" y="0"/>
                </a:moveTo>
                <a:cubicBezTo>
                  <a:pt x="52" y="0"/>
                  <a:pt x="52" y="0"/>
                  <a:pt x="52" y="0"/>
                </a:cubicBezTo>
                <a:cubicBezTo>
                  <a:pt x="52" y="0"/>
                  <a:pt x="52" y="0"/>
                  <a:pt x="51" y="0"/>
                </a:cubicBezTo>
                <a:cubicBezTo>
                  <a:pt x="51" y="0"/>
                  <a:pt x="33" y="12"/>
                  <a:pt x="33" y="31"/>
                </a:cubicBezTo>
                <a:cubicBezTo>
                  <a:pt x="33" y="38"/>
                  <a:pt x="39" y="45"/>
                  <a:pt x="47" y="46"/>
                </a:cubicBezTo>
                <a:cubicBezTo>
                  <a:pt x="46" y="57"/>
                  <a:pt x="47" y="66"/>
                  <a:pt x="47" y="74"/>
                </a:cubicBezTo>
                <a:cubicBezTo>
                  <a:pt x="45" y="74"/>
                  <a:pt x="42" y="74"/>
                  <a:pt x="39" y="74"/>
                </a:cubicBezTo>
                <a:cubicBezTo>
                  <a:pt x="41" y="67"/>
                  <a:pt x="39" y="59"/>
                  <a:pt x="32" y="55"/>
                </a:cubicBezTo>
                <a:cubicBezTo>
                  <a:pt x="26" y="52"/>
                  <a:pt x="20" y="52"/>
                  <a:pt x="15" y="53"/>
                </a:cubicBezTo>
                <a:cubicBezTo>
                  <a:pt x="10" y="53"/>
                  <a:pt x="7" y="53"/>
                  <a:pt x="3" y="50"/>
                </a:cubicBezTo>
                <a:cubicBezTo>
                  <a:pt x="3" y="49"/>
                  <a:pt x="2" y="49"/>
                  <a:pt x="2" y="49"/>
                </a:cubicBezTo>
                <a:cubicBezTo>
                  <a:pt x="1" y="49"/>
                  <a:pt x="0" y="50"/>
                  <a:pt x="0" y="51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51"/>
                  <a:pt x="1" y="73"/>
                  <a:pt x="17" y="82"/>
                </a:cubicBezTo>
                <a:cubicBezTo>
                  <a:pt x="24" y="86"/>
                  <a:pt x="33" y="84"/>
                  <a:pt x="37" y="77"/>
                </a:cubicBezTo>
                <a:cubicBezTo>
                  <a:pt x="41" y="78"/>
                  <a:pt x="44" y="78"/>
                  <a:pt x="48" y="78"/>
                </a:cubicBezTo>
                <a:cubicBezTo>
                  <a:pt x="48" y="81"/>
                  <a:pt x="49" y="85"/>
                  <a:pt x="49" y="88"/>
                </a:cubicBezTo>
                <a:cubicBezTo>
                  <a:pt x="50" y="100"/>
                  <a:pt x="51" y="110"/>
                  <a:pt x="47" y="125"/>
                </a:cubicBezTo>
                <a:cubicBezTo>
                  <a:pt x="46" y="127"/>
                  <a:pt x="47" y="128"/>
                  <a:pt x="48" y="128"/>
                </a:cubicBezTo>
                <a:cubicBezTo>
                  <a:pt x="49" y="128"/>
                  <a:pt x="50" y="128"/>
                  <a:pt x="50" y="127"/>
                </a:cubicBezTo>
                <a:cubicBezTo>
                  <a:pt x="50" y="127"/>
                  <a:pt x="50" y="127"/>
                  <a:pt x="50" y="126"/>
                </a:cubicBezTo>
                <a:cubicBezTo>
                  <a:pt x="55" y="111"/>
                  <a:pt x="54" y="99"/>
                  <a:pt x="53" y="87"/>
                </a:cubicBezTo>
                <a:cubicBezTo>
                  <a:pt x="53" y="84"/>
                  <a:pt x="52" y="81"/>
                  <a:pt x="52" y="78"/>
                </a:cubicBezTo>
                <a:cubicBezTo>
                  <a:pt x="54" y="78"/>
                  <a:pt x="56" y="78"/>
                  <a:pt x="59" y="77"/>
                </a:cubicBezTo>
                <a:cubicBezTo>
                  <a:pt x="63" y="84"/>
                  <a:pt x="72" y="86"/>
                  <a:pt x="79" y="82"/>
                </a:cubicBezTo>
                <a:cubicBezTo>
                  <a:pt x="95" y="73"/>
                  <a:pt x="96" y="51"/>
                  <a:pt x="96" y="51"/>
                </a:cubicBezTo>
                <a:cubicBezTo>
                  <a:pt x="96" y="50"/>
                  <a:pt x="95" y="49"/>
                  <a:pt x="94" y="49"/>
                </a:cubicBezTo>
                <a:cubicBezTo>
                  <a:pt x="94" y="49"/>
                  <a:pt x="94" y="49"/>
                  <a:pt x="94" y="49"/>
                </a:cubicBezTo>
                <a:cubicBezTo>
                  <a:pt x="94" y="49"/>
                  <a:pt x="93" y="49"/>
                  <a:pt x="93" y="50"/>
                </a:cubicBezTo>
                <a:cubicBezTo>
                  <a:pt x="89" y="53"/>
                  <a:pt x="86" y="53"/>
                  <a:pt x="81" y="53"/>
                </a:cubicBezTo>
                <a:cubicBezTo>
                  <a:pt x="76" y="52"/>
                  <a:pt x="70" y="52"/>
                  <a:pt x="64" y="55"/>
                </a:cubicBezTo>
                <a:cubicBezTo>
                  <a:pt x="57" y="59"/>
                  <a:pt x="55" y="67"/>
                  <a:pt x="57" y="74"/>
                </a:cubicBezTo>
                <a:cubicBezTo>
                  <a:pt x="55" y="74"/>
                  <a:pt x="53" y="74"/>
                  <a:pt x="51" y="74"/>
                </a:cubicBezTo>
                <a:cubicBezTo>
                  <a:pt x="51" y="66"/>
                  <a:pt x="50" y="57"/>
                  <a:pt x="51" y="46"/>
                </a:cubicBezTo>
                <a:cubicBezTo>
                  <a:pt x="58" y="45"/>
                  <a:pt x="64" y="38"/>
                  <a:pt x="64" y="31"/>
                </a:cubicBezTo>
                <a:cubicBezTo>
                  <a:pt x="64" y="23"/>
                  <a:pt x="60" y="18"/>
                  <a:pt x="58" y="14"/>
                </a:cubicBezTo>
                <a:cubicBezTo>
                  <a:pt x="55" y="10"/>
                  <a:pt x="53" y="8"/>
                  <a:pt x="54" y="3"/>
                </a:cubicBezTo>
                <a:cubicBezTo>
                  <a:pt x="55" y="1"/>
                  <a:pt x="54" y="0"/>
                  <a:pt x="53" y="0"/>
                </a:cubicBezTo>
                <a:cubicBezTo>
                  <a:pt x="53" y="0"/>
                  <a:pt x="53" y="0"/>
                  <a:pt x="52" y="0"/>
                </a:cubicBezTo>
                <a:close/>
                <a:moveTo>
                  <a:pt x="51" y="6"/>
                </a:moveTo>
                <a:cubicBezTo>
                  <a:pt x="51" y="10"/>
                  <a:pt x="52" y="14"/>
                  <a:pt x="54" y="17"/>
                </a:cubicBezTo>
                <a:cubicBezTo>
                  <a:pt x="57" y="21"/>
                  <a:pt x="60" y="25"/>
                  <a:pt x="60" y="31"/>
                </a:cubicBezTo>
                <a:cubicBezTo>
                  <a:pt x="60" y="36"/>
                  <a:pt x="56" y="41"/>
                  <a:pt x="51" y="42"/>
                </a:cubicBezTo>
                <a:cubicBezTo>
                  <a:pt x="50" y="38"/>
                  <a:pt x="51" y="34"/>
                  <a:pt x="51" y="30"/>
                </a:cubicBezTo>
                <a:cubicBezTo>
                  <a:pt x="51" y="30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8"/>
                  <a:pt x="50" y="27"/>
                  <a:pt x="49" y="27"/>
                </a:cubicBezTo>
                <a:cubicBezTo>
                  <a:pt x="48" y="27"/>
                  <a:pt x="47" y="28"/>
                  <a:pt x="47" y="29"/>
                </a:cubicBezTo>
                <a:cubicBezTo>
                  <a:pt x="47" y="33"/>
                  <a:pt x="46" y="38"/>
                  <a:pt x="47" y="42"/>
                </a:cubicBezTo>
                <a:cubicBezTo>
                  <a:pt x="41" y="41"/>
                  <a:pt x="37" y="36"/>
                  <a:pt x="37" y="31"/>
                </a:cubicBezTo>
                <a:cubicBezTo>
                  <a:pt x="37" y="18"/>
                  <a:pt x="47" y="9"/>
                  <a:pt x="51" y="6"/>
                </a:cubicBezTo>
                <a:close/>
                <a:moveTo>
                  <a:pt x="5" y="55"/>
                </a:moveTo>
                <a:cubicBezTo>
                  <a:pt x="8" y="57"/>
                  <a:pt x="12" y="57"/>
                  <a:pt x="15" y="57"/>
                </a:cubicBezTo>
                <a:cubicBezTo>
                  <a:pt x="20" y="56"/>
                  <a:pt x="25" y="56"/>
                  <a:pt x="30" y="59"/>
                </a:cubicBezTo>
                <a:cubicBezTo>
                  <a:pt x="35" y="62"/>
                  <a:pt x="37" y="68"/>
                  <a:pt x="35" y="73"/>
                </a:cubicBezTo>
                <a:cubicBezTo>
                  <a:pt x="32" y="71"/>
                  <a:pt x="28" y="70"/>
                  <a:pt x="26" y="67"/>
                </a:cubicBezTo>
                <a:cubicBezTo>
                  <a:pt x="25" y="67"/>
                  <a:pt x="25" y="67"/>
                  <a:pt x="24" y="67"/>
                </a:cubicBezTo>
                <a:cubicBezTo>
                  <a:pt x="23" y="67"/>
                  <a:pt x="22" y="68"/>
                  <a:pt x="22" y="69"/>
                </a:cubicBezTo>
                <a:cubicBezTo>
                  <a:pt x="22" y="70"/>
                  <a:pt x="23" y="70"/>
                  <a:pt x="23" y="70"/>
                </a:cubicBezTo>
                <a:cubicBezTo>
                  <a:pt x="26" y="73"/>
                  <a:pt x="30" y="75"/>
                  <a:pt x="33" y="76"/>
                </a:cubicBezTo>
                <a:cubicBezTo>
                  <a:pt x="30" y="80"/>
                  <a:pt x="24" y="81"/>
                  <a:pt x="19" y="79"/>
                </a:cubicBezTo>
                <a:cubicBezTo>
                  <a:pt x="8" y="72"/>
                  <a:pt x="5" y="60"/>
                  <a:pt x="5" y="55"/>
                </a:cubicBezTo>
                <a:close/>
                <a:moveTo>
                  <a:pt x="91" y="55"/>
                </a:moveTo>
                <a:cubicBezTo>
                  <a:pt x="91" y="60"/>
                  <a:pt x="88" y="72"/>
                  <a:pt x="77" y="79"/>
                </a:cubicBezTo>
                <a:cubicBezTo>
                  <a:pt x="72" y="81"/>
                  <a:pt x="66" y="80"/>
                  <a:pt x="63" y="76"/>
                </a:cubicBezTo>
                <a:cubicBezTo>
                  <a:pt x="66" y="75"/>
                  <a:pt x="70" y="73"/>
                  <a:pt x="73" y="70"/>
                </a:cubicBezTo>
                <a:cubicBezTo>
                  <a:pt x="74" y="70"/>
                  <a:pt x="74" y="69"/>
                  <a:pt x="73" y="68"/>
                </a:cubicBezTo>
                <a:cubicBezTo>
                  <a:pt x="73" y="67"/>
                  <a:pt x="72" y="67"/>
                  <a:pt x="72" y="67"/>
                </a:cubicBezTo>
                <a:cubicBezTo>
                  <a:pt x="71" y="67"/>
                  <a:pt x="71" y="67"/>
                  <a:pt x="70" y="67"/>
                </a:cubicBezTo>
                <a:cubicBezTo>
                  <a:pt x="68" y="70"/>
                  <a:pt x="64" y="72"/>
                  <a:pt x="61" y="73"/>
                </a:cubicBezTo>
                <a:cubicBezTo>
                  <a:pt x="59" y="68"/>
                  <a:pt x="61" y="62"/>
                  <a:pt x="66" y="59"/>
                </a:cubicBezTo>
                <a:cubicBezTo>
                  <a:pt x="71" y="56"/>
                  <a:pt x="76" y="56"/>
                  <a:pt x="81" y="57"/>
                </a:cubicBezTo>
                <a:cubicBezTo>
                  <a:pt x="84" y="57"/>
                  <a:pt x="88" y="57"/>
                  <a:pt x="91" y="5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4615086" y="1817669"/>
            <a:ext cx="1980000" cy="1114121"/>
            <a:chOff x="4615086" y="1817669"/>
            <a:chExt cx="1980000" cy="1114121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4615086" y="1817669"/>
              <a:ext cx="1980000" cy="1114121"/>
            </a:xfrm>
            <a:prstGeom prst="roundRect">
              <a:avLst>
                <a:gd name="adj" fmla="val 665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756000" rIns="36000" rtlCol="0" anchor="t" anchorCtr="0"/>
            <a:lstStyle/>
            <a:p>
              <a:pPr algn="ctr">
                <a:lnSpc>
                  <a:spcPct val="90000"/>
                </a:lnSpc>
              </a:pPr>
              <a:endParaRPr lang="en-GB" sz="1600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5221742" y="1991385"/>
              <a:ext cx="766688" cy="766688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283332" y="2052975"/>
              <a:ext cx="643508" cy="643508"/>
              <a:chOff x="4373457" y="801634"/>
              <a:chExt cx="2040334" cy="2040334"/>
            </a:xfrm>
            <a:solidFill>
              <a:schemeClr val="bg1"/>
            </a:solidFill>
          </p:grpSpPr>
          <p:grpSp>
            <p:nvGrpSpPr>
              <p:cNvPr id="23" name="Group 22"/>
              <p:cNvGrpSpPr/>
              <p:nvPr/>
            </p:nvGrpSpPr>
            <p:grpSpPr>
              <a:xfrm>
                <a:off x="4373457" y="1397001"/>
                <a:ext cx="2040334" cy="849600"/>
                <a:chOff x="1999649" y="1397001"/>
                <a:chExt cx="2040334" cy="849600"/>
              </a:xfrm>
              <a:grpFill/>
            </p:grpSpPr>
            <p:grpSp>
              <p:nvGrpSpPr>
                <p:cNvPr id="31" name="Group 30"/>
                <p:cNvGrpSpPr>
                  <a:grpSpLocks noChangeAspect="1"/>
                </p:cNvGrpSpPr>
                <p:nvPr/>
              </p:nvGrpSpPr>
              <p:grpSpPr>
                <a:xfrm>
                  <a:off x="1999649" y="1397001"/>
                  <a:ext cx="1052159" cy="849600"/>
                  <a:chOff x="5532438" y="3489325"/>
                  <a:chExt cx="2036762" cy="1644650"/>
                </a:xfrm>
                <a:grpFill/>
              </p:grpSpPr>
              <p:sp>
                <p:nvSpPr>
                  <p:cNvPr id="35" name="Freeform 61"/>
                  <p:cNvSpPr>
                    <a:spLocks/>
                  </p:cNvSpPr>
                  <p:nvPr/>
                </p:nvSpPr>
                <p:spPr bwMode="auto">
                  <a:xfrm>
                    <a:off x="5532438" y="4289425"/>
                    <a:ext cx="2036762" cy="61913"/>
                  </a:xfrm>
                  <a:custGeom>
                    <a:avLst/>
                    <a:gdLst>
                      <a:gd name="T0" fmla="*/ 129 w 131"/>
                      <a:gd name="T1" fmla="*/ 4 h 4"/>
                      <a:gd name="T2" fmla="*/ 2 w 131"/>
                      <a:gd name="T3" fmla="*/ 4 h 4"/>
                      <a:gd name="T4" fmla="*/ 0 w 131"/>
                      <a:gd name="T5" fmla="*/ 2 h 4"/>
                      <a:gd name="T6" fmla="*/ 2 w 131"/>
                      <a:gd name="T7" fmla="*/ 0 h 4"/>
                      <a:gd name="T8" fmla="*/ 129 w 131"/>
                      <a:gd name="T9" fmla="*/ 0 h 4"/>
                      <a:gd name="T10" fmla="*/ 131 w 131"/>
                      <a:gd name="T11" fmla="*/ 2 h 4"/>
                      <a:gd name="T12" fmla="*/ 129 w 131"/>
                      <a:gd name="T13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4">
                        <a:moveTo>
                          <a:pt x="129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ubicBezTo>
                          <a:pt x="129" y="0"/>
                          <a:pt x="129" y="0"/>
                          <a:pt x="129" y="0"/>
                        </a:cubicBezTo>
                        <a:cubicBezTo>
                          <a:pt x="130" y="0"/>
                          <a:pt x="131" y="1"/>
                          <a:pt x="131" y="2"/>
                        </a:cubicBezTo>
                        <a:cubicBezTo>
                          <a:pt x="131" y="3"/>
                          <a:pt x="130" y="4"/>
                          <a:pt x="129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36" name="Freeform 62"/>
                  <p:cNvSpPr>
                    <a:spLocks/>
                  </p:cNvSpPr>
                  <p:nvPr/>
                </p:nvSpPr>
                <p:spPr bwMode="auto">
                  <a:xfrm>
                    <a:off x="5532438" y="3489325"/>
                    <a:ext cx="839787" cy="1644650"/>
                  </a:xfrm>
                  <a:custGeom>
                    <a:avLst/>
                    <a:gdLst>
                      <a:gd name="T0" fmla="*/ 52 w 54"/>
                      <a:gd name="T1" fmla="*/ 105 h 105"/>
                      <a:gd name="T2" fmla="*/ 51 w 54"/>
                      <a:gd name="T3" fmla="*/ 104 h 105"/>
                      <a:gd name="T4" fmla="*/ 1 w 54"/>
                      <a:gd name="T5" fmla="*/ 54 h 105"/>
                      <a:gd name="T6" fmla="*/ 0 w 54"/>
                      <a:gd name="T7" fmla="*/ 53 h 105"/>
                      <a:gd name="T8" fmla="*/ 1 w 54"/>
                      <a:gd name="T9" fmla="*/ 51 h 105"/>
                      <a:gd name="T10" fmla="*/ 51 w 54"/>
                      <a:gd name="T11" fmla="*/ 1 h 105"/>
                      <a:gd name="T12" fmla="*/ 54 w 54"/>
                      <a:gd name="T13" fmla="*/ 1 h 105"/>
                      <a:gd name="T14" fmla="*/ 54 w 54"/>
                      <a:gd name="T15" fmla="*/ 4 h 105"/>
                      <a:gd name="T16" fmla="*/ 5 w 54"/>
                      <a:gd name="T17" fmla="*/ 53 h 105"/>
                      <a:gd name="T18" fmla="*/ 54 w 54"/>
                      <a:gd name="T19" fmla="*/ 101 h 105"/>
                      <a:gd name="T20" fmla="*/ 54 w 54"/>
                      <a:gd name="T21" fmla="*/ 104 h 105"/>
                      <a:gd name="T22" fmla="*/ 52 w 54"/>
                      <a:gd name="T23" fmla="*/ 105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4" h="105">
                        <a:moveTo>
                          <a:pt x="52" y="105"/>
                        </a:moveTo>
                        <a:cubicBezTo>
                          <a:pt x="52" y="105"/>
                          <a:pt x="51" y="105"/>
                          <a:pt x="51" y="104"/>
                        </a:cubicBezTo>
                        <a:cubicBezTo>
                          <a:pt x="1" y="54"/>
                          <a:pt x="1" y="54"/>
                          <a:pt x="1" y="54"/>
                        </a:cubicBezTo>
                        <a:cubicBezTo>
                          <a:pt x="0" y="54"/>
                          <a:pt x="0" y="53"/>
                          <a:pt x="0" y="53"/>
                        </a:cubicBezTo>
                        <a:cubicBezTo>
                          <a:pt x="0" y="52"/>
                          <a:pt x="0" y="52"/>
                          <a:pt x="1" y="51"/>
                        </a:cubicBezTo>
                        <a:cubicBezTo>
                          <a:pt x="51" y="1"/>
                          <a:pt x="51" y="1"/>
                          <a:pt x="51" y="1"/>
                        </a:cubicBezTo>
                        <a:cubicBezTo>
                          <a:pt x="52" y="0"/>
                          <a:pt x="53" y="0"/>
                          <a:pt x="54" y="1"/>
                        </a:cubicBezTo>
                        <a:cubicBezTo>
                          <a:pt x="54" y="2"/>
                          <a:pt x="54" y="3"/>
                          <a:pt x="54" y="4"/>
                        </a:cubicBezTo>
                        <a:cubicBezTo>
                          <a:pt x="5" y="53"/>
                          <a:pt x="5" y="53"/>
                          <a:pt x="5" y="53"/>
                        </a:cubicBezTo>
                        <a:cubicBezTo>
                          <a:pt x="54" y="101"/>
                          <a:pt x="54" y="101"/>
                          <a:pt x="54" y="101"/>
                        </a:cubicBezTo>
                        <a:cubicBezTo>
                          <a:pt x="54" y="102"/>
                          <a:pt x="54" y="104"/>
                          <a:pt x="54" y="104"/>
                        </a:cubicBezTo>
                        <a:cubicBezTo>
                          <a:pt x="53" y="105"/>
                          <a:pt x="53" y="105"/>
                          <a:pt x="52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32" name="Group 31"/>
                <p:cNvGrpSpPr>
                  <a:grpSpLocks noChangeAspect="1"/>
                </p:cNvGrpSpPr>
                <p:nvPr/>
              </p:nvGrpSpPr>
              <p:grpSpPr>
                <a:xfrm flipH="1">
                  <a:off x="2987824" y="1397001"/>
                  <a:ext cx="1052159" cy="849600"/>
                  <a:chOff x="5532438" y="3489325"/>
                  <a:chExt cx="2036762" cy="1644650"/>
                </a:xfrm>
                <a:grpFill/>
              </p:grpSpPr>
              <p:sp>
                <p:nvSpPr>
                  <p:cNvPr id="33" name="Freeform 61"/>
                  <p:cNvSpPr>
                    <a:spLocks/>
                  </p:cNvSpPr>
                  <p:nvPr/>
                </p:nvSpPr>
                <p:spPr bwMode="auto">
                  <a:xfrm>
                    <a:off x="5532438" y="4289425"/>
                    <a:ext cx="2036762" cy="61913"/>
                  </a:xfrm>
                  <a:custGeom>
                    <a:avLst/>
                    <a:gdLst>
                      <a:gd name="T0" fmla="*/ 129 w 131"/>
                      <a:gd name="T1" fmla="*/ 4 h 4"/>
                      <a:gd name="T2" fmla="*/ 2 w 131"/>
                      <a:gd name="T3" fmla="*/ 4 h 4"/>
                      <a:gd name="T4" fmla="*/ 0 w 131"/>
                      <a:gd name="T5" fmla="*/ 2 h 4"/>
                      <a:gd name="T6" fmla="*/ 2 w 131"/>
                      <a:gd name="T7" fmla="*/ 0 h 4"/>
                      <a:gd name="T8" fmla="*/ 129 w 131"/>
                      <a:gd name="T9" fmla="*/ 0 h 4"/>
                      <a:gd name="T10" fmla="*/ 131 w 131"/>
                      <a:gd name="T11" fmla="*/ 2 h 4"/>
                      <a:gd name="T12" fmla="*/ 129 w 131"/>
                      <a:gd name="T13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4">
                        <a:moveTo>
                          <a:pt x="129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ubicBezTo>
                          <a:pt x="129" y="0"/>
                          <a:pt x="129" y="0"/>
                          <a:pt x="129" y="0"/>
                        </a:cubicBezTo>
                        <a:cubicBezTo>
                          <a:pt x="130" y="0"/>
                          <a:pt x="131" y="1"/>
                          <a:pt x="131" y="2"/>
                        </a:cubicBezTo>
                        <a:cubicBezTo>
                          <a:pt x="131" y="3"/>
                          <a:pt x="130" y="4"/>
                          <a:pt x="129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34" name="Freeform 62"/>
                  <p:cNvSpPr>
                    <a:spLocks/>
                  </p:cNvSpPr>
                  <p:nvPr/>
                </p:nvSpPr>
                <p:spPr bwMode="auto">
                  <a:xfrm>
                    <a:off x="5532438" y="3489325"/>
                    <a:ext cx="839787" cy="1644650"/>
                  </a:xfrm>
                  <a:custGeom>
                    <a:avLst/>
                    <a:gdLst>
                      <a:gd name="T0" fmla="*/ 52 w 54"/>
                      <a:gd name="T1" fmla="*/ 105 h 105"/>
                      <a:gd name="T2" fmla="*/ 51 w 54"/>
                      <a:gd name="T3" fmla="*/ 104 h 105"/>
                      <a:gd name="T4" fmla="*/ 1 w 54"/>
                      <a:gd name="T5" fmla="*/ 54 h 105"/>
                      <a:gd name="T6" fmla="*/ 0 w 54"/>
                      <a:gd name="T7" fmla="*/ 53 h 105"/>
                      <a:gd name="T8" fmla="*/ 1 w 54"/>
                      <a:gd name="T9" fmla="*/ 51 h 105"/>
                      <a:gd name="T10" fmla="*/ 51 w 54"/>
                      <a:gd name="T11" fmla="*/ 1 h 105"/>
                      <a:gd name="T12" fmla="*/ 54 w 54"/>
                      <a:gd name="T13" fmla="*/ 1 h 105"/>
                      <a:gd name="T14" fmla="*/ 54 w 54"/>
                      <a:gd name="T15" fmla="*/ 4 h 105"/>
                      <a:gd name="T16" fmla="*/ 5 w 54"/>
                      <a:gd name="T17" fmla="*/ 53 h 105"/>
                      <a:gd name="T18" fmla="*/ 54 w 54"/>
                      <a:gd name="T19" fmla="*/ 101 h 105"/>
                      <a:gd name="T20" fmla="*/ 54 w 54"/>
                      <a:gd name="T21" fmla="*/ 104 h 105"/>
                      <a:gd name="T22" fmla="*/ 52 w 54"/>
                      <a:gd name="T23" fmla="*/ 105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4" h="105">
                        <a:moveTo>
                          <a:pt x="52" y="105"/>
                        </a:moveTo>
                        <a:cubicBezTo>
                          <a:pt x="52" y="105"/>
                          <a:pt x="51" y="105"/>
                          <a:pt x="51" y="104"/>
                        </a:cubicBezTo>
                        <a:cubicBezTo>
                          <a:pt x="1" y="54"/>
                          <a:pt x="1" y="54"/>
                          <a:pt x="1" y="54"/>
                        </a:cubicBezTo>
                        <a:cubicBezTo>
                          <a:pt x="0" y="54"/>
                          <a:pt x="0" y="53"/>
                          <a:pt x="0" y="53"/>
                        </a:cubicBezTo>
                        <a:cubicBezTo>
                          <a:pt x="0" y="52"/>
                          <a:pt x="0" y="52"/>
                          <a:pt x="1" y="51"/>
                        </a:cubicBezTo>
                        <a:cubicBezTo>
                          <a:pt x="51" y="1"/>
                          <a:pt x="51" y="1"/>
                          <a:pt x="51" y="1"/>
                        </a:cubicBezTo>
                        <a:cubicBezTo>
                          <a:pt x="52" y="0"/>
                          <a:pt x="53" y="0"/>
                          <a:pt x="54" y="1"/>
                        </a:cubicBezTo>
                        <a:cubicBezTo>
                          <a:pt x="54" y="2"/>
                          <a:pt x="54" y="3"/>
                          <a:pt x="54" y="4"/>
                        </a:cubicBezTo>
                        <a:cubicBezTo>
                          <a:pt x="5" y="53"/>
                          <a:pt x="5" y="53"/>
                          <a:pt x="5" y="53"/>
                        </a:cubicBezTo>
                        <a:cubicBezTo>
                          <a:pt x="54" y="101"/>
                          <a:pt x="54" y="101"/>
                          <a:pt x="54" y="101"/>
                        </a:cubicBezTo>
                        <a:cubicBezTo>
                          <a:pt x="54" y="102"/>
                          <a:pt x="54" y="104"/>
                          <a:pt x="54" y="104"/>
                        </a:cubicBezTo>
                        <a:cubicBezTo>
                          <a:pt x="53" y="105"/>
                          <a:pt x="53" y="105"/>
                          <a:pt x="52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4" name="Group 23"/>
              <p:cNvGrpSpPr/>
              <p:nvPr/>
            </p:nvGrpSpPr>
            <p:grpSpPr>
              <a:xfrm rot="16200000">
                <a:off x="4373457" y="1397001"/>
                <a:ext cx="2040334" cy="849600"/>
                <a:chOff x="1999649" y="1397001"/>
                <a:chExt cx="2040334" cy="849600"/>
              </a:xfrm>
              <a:grpFill/>
            </p:grpSpPr>
            <p:grpSp>
              <p:nvGrpSpPr>
                <p:cNvPr id="25" name="Group 24"/>
                <p:cNvGrpSpPr>
                  <a:grpSpLocks noChangeAspect="1"/>
                </p:cNvGrpSpPr>
                <p:nvPr/>
              </p:nvGrpSpPr>
              <p:grpSpPr>
                <a:xfrm>
                  <a:off x="1999649" y="1397001"/>
                  <a:ext cx="1052159" cy="849600"/>
                  <a:chOff x="5532438" y="3489325"/>
                  <a:chExt cx="2036762" cy="1644650"/>
                </a:xfrm>
                <a:grpFill/>
              </p:grpSpPr>
              <p:sp>
                <p:nvSpPr>
                  <p:cNvPr id="29" name="Freeform 61"/>
                  <p:cNvSpPr>
                    <a:spLocks/>
                  </p:cNvSpPr>
                  <p:nvPr/>
                </p:nvSpPr>
                <p:spPr bwMode="auto">
                  <a:xfrm>
                    <a:off x="5532438" y="4289425"/>
                    <a:ext cx="2036762" cy="61913"/>
                  </a:xfrm>
                  <a:custGeom>
                    <a:avLst/>
                    <a:gdLst>
                      <a:gd name="T0" fmla="*/ 129 w 131"/>
                      <a:gd name="T1" fmla="*/ 4 h 4"/>
                      <a:gd name="T2" fmla="*/ 2 w 131"/>
                      <a:gd name="T3" fmla="*/ 4 h 4"/>
                      <a:gd name="T4" fmla="*/ 0 w 131"/>
                      <a:gd name="T5" fmla="*/ 2 h 4"/>
                      <a:gd name="T6" fmla="*/ 2 w 131"/>
                      <a:gd name="T7" fmla="*/ 0 h 4"/>
                      <a:gd name="T8" fmla="*/ 129 w 131"/>
                      <a:gd name="T9" fmla="*/ 0 h 4"/>
                      <a:gd name="T10" fmla="*/ 131 w 131"/>
                      <a:gd name="T11" fmla="*/ 2 h 4"/>
                      <a:gd name="T12" fmla="*/ 129 w 131"/>
                      <a:gd name="T13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4">
                        <a:moveTo>
                          <a:pt x="129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ubicBezTo>
                          <a:pt x="129" y="0"/>
                          <a:pt x="129" y="0"/>
                          <a:pt x="129" y="0"/>
                        </a:cubicBezTo>
                        <a:cubicBezTo>
                          <a:pt x="130" y="0"/>
                          <a:pt x="131" y="1"/>
                          <a:pt x="131" y="2"/>
                        </a:cubicBezTo>
                        <a:cubicBezTo>
                          <a:pt x="131" y="3"/>
                          <a:pt x="130" y="4"/>
                          <a:pt x="129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30" name="Freeform 62"/>
                  <p:cNvSpPr>
                    <a:spLocks/>
                  </p:cNvSpPr>
                  <p:nvPr/>
                </p:nvSpPr>
                <p:spPr bwMode="auto">
                  <a:xfrm>
                    <a:off x="5532438" y="3489325"/>
                    <a:ext cx="839787" cy="1644650"/>
                  </a:xfrm>
                  <a:custGeom>
                    <a:avLst/>
                    <a:gdLst>
                      <a:gd name="T0" fmla="*/ 52 w 54"/>
                      <a:gd name="T1" fmla="*/ 105 h 105"/>
                      <a:gd name="T2" fmla="*/ 51 w 54"/>
                      <a:gd name="T3" fmla="*/ 104 h 105"/>
                      <a:gd name="T4" fmla="*/ 1 w 54"/>
                      <a:gd name="T5" fmla="*/ 54 h 105"/>
                      <a:gd name="T6" fmla="*/ 0 w 54"/>
                      <a:gd name="T7" fmla="*/ 53 h 105"/>
                      <a:gd name="T8" fmla="*/ 1 w 54"/>
                      <a:gd name="T9" fmla="*/ 51 h 105"/>
                      <a:gd name="T10" fmla="*/ 51 w 54"/>
                      <a:gd name="T11" fmla="*/ 1 h 105"/>
                      <a:gd name="T12" fmla="*/ 54 w 54"/>
                      <a:gd name="T13" fmla="*/ 1 h 105"/>
                      <a:gd name="T14" fmla="*/ 54 w 54"/>
                      <a:gd name="T15" fmla="*/ 4 h 105"/>
                      <a:gd name="T16" fmla="*/ 5 w 54"/>
                      <a:gd name="T17" fmla="*/ 53 h 105"/>
                      <a:gd name="T18" fmla="*/ 54 w 54"/>
                      <a:gd name="T19" fmla="*/ 101 h 105"/>
                      <a:gd name="T20" fmla="*/ 54 w 54"/>
                      <a:gd name="T21" fmla="*/ 104 h 105"/>
                      <a:gd name="T22" fmla="*/ 52 w 54"/>
                      <a:gd name="T23" fmla="*/ 105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4" h="105">
                        <a:moveTo>
                          <a:pt x="52" y="105"/>
                        </a:moveTo>
                        <a:cubicBezTo>
                          <a:pt x="52" y="105"/>
                          <a:pt x="51" y="105"/>
                          <a:pt x="51" y="104"/>
                        </a:cubicBezTo>
                        <a:cubicBezTo>
                          <a:pt x="1" y="54"/>
                          <a:pt x="1" y="54"/>
                          <a:pt x="1" y="54"/>
                        </a:cubicBezTo>
                        <a:cubicBezTo>
                          <a:pt x="0" y="54"/>
                          <a:pt x="0" y="53"/>
                          <a:pt x="0" y="53"/>
                        </a:cubicBezTo>
                        <a:cubicBezTo>
                          <a:pt x="0" y="52"/>
                          <a:pt x="0" y="52"/>
                          <a:pt x="1" y="51"/>
                        </a:cubicBezTo>
                        <a:cubicBezTo>
                          <a:pt x="51" y="1"/>
                          <a:pt x="51" y="1"/>
                          <a:pt x="51" y="1"/>
                        </a:cubicBezTo>
                        <a:cubicBezTo>
                          <a:pt x="52" y="0"/>
                          <a:pt x="53" y="0"/>
                          <a:pt x="54" y="1"/>
                        </a:cubicBezTo>
                        <a:cubicBezTo>
                          <a:pt x="54" y="2"/>
                          <a:pt x="54" y="3"/>
                          <a:pt x="54" y="4"/>
                        </a:cubicBezTo>
                        <a:cubicBezTo>
                          <a:pt x="5" y="53"/>
                          <a:pt x="5" y="53"/>
                          <a:pt x="5" y="53"/>
                        </a:cubicBezTo>
                        <a:cubicBezTo>
                          <a:pt x="54" y="101"/>
                          <a:pt x="54" y="101"/>
                          <a:pt x="54" y="101"/>
                        </a:cubicBezTo>
                        <a:cubicBezTo>
                          <a:pt x="54" y="102"/>
                          <a:pt x="54" y="104"/>
                          <a:pt x="54" y="104"/>
                        </a:cubicBezTo>
                        <a:cubicBezTo>
                          <a:pt x="53" y="105"/>
                          <a:pt x="53" y="105"/>
                          <a:pt x="52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6" name="Group 25"/>
                <p:cNvGrpSpPr>
                  <a:grpSpLocks noChangeAspect="1"/>
                </p:cNvGrpSpPr>
                <p:nvPr/>
              </p:nvGrpSpPr>
              <p:grpSpPr>
                <a:xfrm flipH="1">
                  <a:off x="2987824" y="1397001"/>
                  <a:ext cx="1052159" cy="849600"/>
                  <a:chOff x="5532438" y="3489325"/>
                  <a:chExt cx="2036762" cy="1644650"/>
                </a:xfrm>
                <a:grpFill/>
              </p:grpSpPr>
              <p:sp>
                <p:nvSpPr>
                  <p:cNvPr id="27" name="Freeform 61"/>
                  <p:cNvSpPr>
                    <a:spLocks/>
                  </p:cNvSpPr>
                  <p:nvPr/>
                </p:nvSpPr>
                <p:spPr bwMode="auto">
                  <a:xfrm>
                    <a:off x="5532438" y="4289425"/>
                    <a:ext cx="2036762" cy="61913"/>
                  </a:xfrm>
                  <a:custGeom>
                    <a:avLst/>
                    <a:gdLst>
                      <a:gd name="T0" fmla="*/ 129 w 131"/>
                      <a:gd name="T1" fmla="*/ 4 h 4"/>
                      <a:gd name="T2" fmla="*/ 2 w 131"/>
                      <a:gd name="T3" fmla="*/ 4 h 4"/>
                      <a:gd name="T4" fmla="*/ 0 w 131"/>
                      <a:gd name="T5" fmla="*/ 2 h 4"/>
                      <a:gd name="T6" fmla="*/ 2 w 131"/>
                      <a:gd name="T7" fmla="*/ 0 h 4"/>
                      <a:gd name="T8" fmla="*/ 129 w 131"/>
                      <a:gd name="T9" fmla="*/ 0 h 4"/>
                      <a:gd name="T10" fmla="*/ 131 w 131"/>
                      <a:gd name="T11" fmla="*/ 2 h 4"/>
                      <a:gd name="T12" fmla="*/ 129 w 131"/>
                      <a:gd name="T13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4">
                        <a:moveTo>
                          <a:pt x="129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1" y="4"/>
                          <a:pt x="0" y="3"/>
                          <a:pt x="0" y="2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ubicBezTo>
                          <a:pt x="129" y="0"/>
                          <a:pt x="129" y="0"/>
                          <a:pt x="129" y="0"/>
                        </a:cubicBezTo>
                        <a:cubicBezTo>
                          <a:pt x="130" y="0"/>
                          <a:pt x="131" y="1"/>
                          <a:pt x="131" y="2"/>
                        </a:cubicBezTo>
                        <a:cubicBezTo>
                          <a:pt x="131" y="3"/>
                          <a:pt x="130" y="4"/>
                          <a:pt x="129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28" name="Freeform 62"/>
                  <p:cNvSpPr>
                    <a:spLocks/>
                  </p:cNvSpPr>
                  <p:nvPr/>
                </p:nvSpPr>
                <p:spPr bwMode="auto">
                  <a:xfrm>
                    <a:off x="5532438" y="3489325"/>
                    <a:ext cx="839787" cy="1644650"/>
                  </a:xfrm>
                  <a:custGeom>
                    <a:avLst/>
                    <a:gdLst>
                      <a:gd name="T0" fmla="*/ 52 w 54"/>
                      <a:gd name="T1" fmla="*/ 105 h 105"/>
                      <a:gd name="T2" fmla="*/ 51 w 54"/>
                      <a:gd name="T3" fmla="*/ 104 h 105"/>
                      <a:gd name="T4" fmla="*/ 1 w 54"/>
                      <a:gd name="T5" fmla="*/ 54 h 105"/>
                      <a:gd name="T6" fmla="*/ 0 w 54"/>
                      <a:gd name="T7" fmla="*/ 53 h 105"/>
                      <a:gd name="T8" fmla="*/ 1 w 54"/>
                      <a:gd name="T9" fmla="*/ 51 h 105"/>
                      <a:gd name="T10" fmla="*/ 51 w 54"/>
                      <a:gd name="T11" fmla="*/ 1 h 105"/>
                      <a:gd name="T12" fmla="*/ 54 w 54"/>
                      <a:gd name="T13" fmla="*/ 1 h 105"/>
                      <a:gd name="T14" fmla="*/ 54 w 54"/>
                      <a:gd name="T15" fmla="*/ 4 h 105"/>
                      <a:gd name="T16" fmla="*/ 5 w 54"/>
                      <a:gd name="T17" fmla="*/ 53 h 105"/>
                      <a:gd name="T18" fmla="*/ 54 w 54"/>
                      <a:gd name="T19" fmla="*/ 101 h 105"/>
                      <a:gd name="T20" fmla="*/ 54 w 54"/>
                      <a:gd name="T21" fmla="*/ 104 h 105"/>
                      <a:gd name="T22" fmla="*/ 52 w 54"/>
                      <a:gd name="T23" fmla="*/ 105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4" h="105">
                        <a:moveTo>
                          <a:pt x="52" y="105"/>
                        </a:moveTo>
                        <a:cubicBezTo>
                          <a:pt x="52" y="105"/>
                          <a:pt x="51" y="105"/>
                          <a:pt x="51" y="104"/>
                        </a:cubicBezTo>
                        <a:cubicBezTo>
                          <a:pt x="1" y="54"/>
                          <a:pt x="1" y="54"/>
                          <a:pt x="1" y="54"/>
                        </a:cubicBezTo>
                        <a:cubicBezTo>
                          <a:pt x="0" y="54"/>
                          <a:pt x="0" y="53"/>
                          <a:pt x="0" y="53"/>
                        </a:cubicBezTo>
                        <a:cubicBezTo>
                          <a:pt x="0" y="52"/>
                          <a:pt x="0" y="52"/>
                          <a:pt x="1" y="51"/>
                        </a:cubicBezTo>
                        <a:cubicBezTo>
                          <a:pt x="51" y="1"/>
                          <a:pt x="51" y="1"/>
                          <a:pt x="51" y="1"/>
                        </a:cubicBezTo>
                        <a:cubicBezTo>
                          <a:pt x="52" y="0"/>
                          <a:pt x="53" y="0"/>
                          <a:pt x="54" y="1"/>
                        </a:cubicBezTo>
                        <a:cubicBezTo>
                          <a:pt x="54" y="2"/>
                          <a:pt x="54" y="3"/>
                          <a:pt x="54" y="4"/>
                        </a:cubicBezTo>
                        <a:cubicBezTo>
                          <a:pt x="5" y="53"/>
                          <a:pt x="5" y="53"/>
                          <a:pt x="5" y="53"/>
                        </a:cubicBezTo>
                        <a:cubicBezTo>
                          <a:pt x="54" y="101"/>
                          <a:pt x="54" y="101"/>
                          <a:pt x="54" y="101"/>
                        </a:cubicBezTo>
                        <a:cubicBezTo>
                          <a:pt x="54" y="102"/>
                          <a:pt x="54" y="104"/>
                          <a:pt x="54" y="104"/>
                        </a:cubicBezTo>
                        <a:cubicBezTo>
                          <a:pt x="53" y="105"/>
                          <a:pt x="53" y="105"/>
                          <a:pt x="52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</p:grpSp>
      </p:grpSp>
      <p:sp>
        <p:nvSpPr>
          <p:cNvPr id="37" name="Rectangle 36"/>
          <p:cNvSpPr/>
          <p:nvPr/>
        </p:nvSpPr>
        <p:spPr>
          <a:xfrm>
            <a:off x="2505187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Minimising costs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615086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chemeClr val="bg1"/>
                </a:solidFill>
              </a:rPr>
              <a:t>Becoming mobile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724986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Reducing environmental impact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95288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Leading the way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2505187" y="1817669"/>
            <a:ext cx="1980000" cy="1114121"/>
          </a:xfrm>
          <a:prstGeom prst="roundRect">
            <a:avLst>
              <a:gd name="adj" fmla="val 6657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229720" y="2073712"/>
            <a:ext cx="530935" cy="602034"/>
            <a:chOff x="1475656" y="2980090"/>
            <a:chExt cx="431203" cy="48894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4" name="Freeform 248"/>
            <p:cNvSpPr>
              <a:spLocks noEditPoints="1"/>
            </p:cNvSpPr>
            <p:nvPr/>
          </p:nvSpPr>
          <p:spPr bwMode="auto">
            <a:xfrm>
              <a:off x="1475656" y="3268057"/>
              <a:ext cx="431203" cy="200980"/>
            </a:xfrm>
            <a:custGeom>
              <a:avLst/>
              <a:gdLst>
                <a:gd name="T0" fmla="*/ 1620 w 1718"/>
                <a:gd name="T1" fmla="*/ 107 h 800"/>
                <a:gd name="T2" fmla="*/ 1201 w 1718"/>
                <a:gd name="T3" fmla="*/ 306 h 800"/>
                <a:gd name="T4" fmla="*/ 932 w 1718"/>
                <a:gd name="T5" fmla="*/ 324 h 800"/>
                <a:gd name="T6" fmla="*/ 927 w 1718"/>
                <a:gd name="T7" fmla="*/ 315 h 800"/>
                <a:gd name="T8" fmla="*/ 1102 w 1718"/>
                <a:gd name="T9" fmla="*/ 251 h 800"/>
                <a:gd name="T10" fmla="*/ 1126 w 1718"/>
                <a:gd name="T11" fmla="*/ 19 h 800"/>
                <a:gd name="T12" fmla="*/ 850 w 1718"/>
                <a:gd name="T13" fmla="*/ 69 h 800"/>
                <a:gd name="T14" fmla="*/ 305 w 1718"/>
                <a:gd name="T15" fmla="*/ 137 h 800"/>
                <a:gd name="T16" fmla="*/ 43 w 1718"/>
                <a:gd name="T17" fmla="*/ 564 h 800"/>
                <a:gd name="T18" fmla="*/ 277 w 1718"/>
                <a:gd name="T19" fmla="*/ 791 h 800"/>
                <a:gd name="T20" fmla="*/ 318 w 1718"/>
                <a:gd name="T21" fmla="*/ 793 h 800"/>
                <a:gd name="T22" fmla="*/ 560 w 1718"/>
                <a:gd name="T23" fmla="*/ 640 h 800"/>
                <a:gd name="T24" fmla="*/ 1084 w 1718"/>
                <a:gd name="T25" fmla="*/ 630 h 800"/>
                <a:gd name="T26" fmla="*/ 1310 w 1718"/>
                <a:gd name="T27" fmla="*/ 533 h 800"/>
                <a:gd name="T28" fmla="*/ 1323 w 1718"/>
                <a:gd name="T29" fmla="*/ 526 h 800"/>
                <a:gd name="T30" fmla="*/ 1697 w 1718"/>
                <a:gd name="T31" fmla="*/ 184 h 800"/>
                <a:gd name="T32" fmla="*/ 1293 w 1718"/>
                <a:gd name="T33" fmla="*/ 474 h 800"/>
                <a:gd name="T34" fmla="*/ 1060 w 1718"/>
                <a:gd name="T35" fmla="*/ 575 h 800"/>
                <a:gd name="T36" fmla="*/ 560 w 1718"/>
                <a:gd name="T37" fmla="*/ 580 h 800"/>
                <a:gd name="T38" fmla="*/ 300 w 1718"/>
                <a:gd name="T39" fmla="*/ 730 h 800"/>
                <a:gd name="T40" fmla="*/ 88 w 1718"/>
                <a:gd name="T41" fmla="*/ 525 h 800"/>
                <a:gd name="T42" fmla="*/ 348 w 1718"/>
                <a:gd name="T43" fmla="*/ 179 h 800"/>
                <a:gd name="T44" fmla="*/ 858 w 1718"/>
                <a:gd name="T45" fmla="*/ 129 h 800"/>
                <a:gd name="T46" fmla="*/ 1046 w 1718"/>
                <a:gd name="T47" fmla="*/ 67 h 800"/>
                <a:gd name="T48" fmla="*/ 1097 w 1718"/>
                <a:gd name="T49" fmla="*/ 72 h 800"/>
                <a:gd name="T50" fmla="*/ 1082 w 1718"/>
                <a:gd name="T51" fmla="*/ 194 h 800"/>
                <a:gd name="T52" fmla="*/ 910 w 1718"/>
                <a:gd name="T53" fmla="*/ 256 h 800"/>
                <a:gd name="T54" fmla="*/ 876 w 1718"/>
                <a:gd name="T55" fmla="*/ 353 h 800"/>
                <a:gd name="T56" fmla="*/ 1164 w 1718"/>
                <a:gd name="T57" fmla="*/ 384 h 800"/>
                <a:gd name="T58" fmla="*/ 1226 w 1718"/>
                <a:gd name="T59" fmla="*/ 360 h 800"/>
                <a:gd name="T60" fmla="*/ 1545 w 1718"/>
                <a:gd name="T61" fmla="*/ 169 h 800"/>
                <a:gd name="T62" fmla="*/ 1641 w 1718"/>
                <a:gd name="T63" fmla="*/ 204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18" h="800">
                  <a:moveTo>
                    <a:pt x="1697" y="184"/>
                  </a:moveTo>
                  <a:cubicBezTo>
                    <a:pt x="1684" y="148"/>
                    <a:pt x="1656" y="120"/>
                    <a:pt x="1620" y="107"/>
                  </a:cubicBezTo>
                  <a:cubicBezTo>
                    <a:pt x="1585" y="95"/>
                    <a:pt x="1546" y="99"/>
                    <a:pt x="1514" y="118"/>
                  </a:cubicBezTo>
                  <a:cubicBezTo>
                    <a:pt x="1201" y="306"/>
                    <a:pt x="1201" y="306"/>
                    <a:pt x="1201" y="306"/>
                  </a:cubicBezTo>
                  <a:cubicBezTo>
                    <a:pt x="1158" y="324"/>
                    <a:pt x="1158" y="324"/>
                    <a:pt x="1158" y="324"/>
                  </a:cubicBezTo>
                  <a:cubicBezTo>
                    <a:pt x="932" y="324"/>
                    <a:pt x="932" y="324"/>
                    <a:pt x="932" y="324"/>
                  </a:cubicBezTo>
                  <a:cubicBezTo>
                    <a:pt x="930" y="324"/>
                    <a:pt x="928" y="322"/>
                    <a:pt x="927" y="321"/>
                  </a:cubicBezTo>
                  <a:cubicBezTo>
                    <a:pt x="926" y="320"/>
                    <a:pt x="926" y="318"/>
                    <a:pt x="927" y="315"/>
                  </a:cubicBezTo>
                  <a:cubicBezTo>
                    <a:pt x="928" y="314"/>
                    <a:pt x="929" y="313"/>
                    <a:pt x="930" y="312"/>
                  </a:cubicBezTo>
                  <a:cubicBezTo>
                    <a:pt x="1102" y="251"/>
                    <a:pt x="1102" y="251"/>
                    <a:pt x="1102" y="251"/>
                  </a:cubicBezTo>
                  <a:cubicBezTo>
                    <a:pt x="1168" y="229"/>
                    <a:pt x="1206" y="161"/>
                    <a:pt x="1188" y="97"/>
                  </a:cubicBezTo>
                  <a:cubicBezTo>
                    <a:pt x="1179" y="63"/>
                    <a:pt x="1157" y="35"/>
                    <a:pt x="1126" y="19"/>
                  </a:cubicBezTo>
                  <a:cubicBezTo>
                    <a:pt x="1095" y="3"/>
                    <a:pt x="1059" y="0"/>
                    <a:pt x="1027" y="10"/>
                  </a:cubicBezTo>
                  <a:cubicBezTo>
                    <a:pt x="850" y="69"/>
                    <a:pt x="850" y="69"/>
                    <a:pt x="850" y="69"/>
                  </a:cubicBezTo>
                  <a:cubicBezTo>
                    <a:pt x="386" y="100"/>
                    <a:pt x="386" y="100"/>
                    <a:pt x="386" y="100"/>
                  </a:cubicBezTo>
                  <a:cubicBezTo>
                    <a:pt x="356" y="102"/>
                    <a:pt x="327" y="115"/>
                    <a:pt x="305" y="137"/>
                  </a:cubicBezTo>
                  <a:cubicBezTo>
                    <a:pt x="53" y="389"/>
                    <a:pt x="53" y="389"/>
                    <a:pt x="53" y="389"/>
                  </a:cubicBezTo>
                  <a:cubicBezTo>
                    <a:pt x="5" y="438"/>
                    <a:pt x="0" y="514"/>
                    <a:pt x="43" y="564"/>
                  </a:cubicBezTo>
                  <a:cubicBezTo>
                    <a:pt x="54" y="577"/>
                    <a:pt x="103" y="624"/>
                    <a:pt x="176" y="693"/>
                  </a:cubicBezTo>
                  <a:cubicBezTo>
                    <a:pt x="218" y="734"/>
                    <a:pt x="258" y="772"/>
                    <a:pt x="277" y="791"/>
                  </a:cubicBezTo>
                  <a:cubicBezTo>
                    <a:pt x="283" y="797"/>
                    <a:pt x="291" y="800"/>
                    <a:pt x="298" y="800"/>
                  </a:cubicBezTo>
                  <a:cubicBezTo>
                    <a:pt x="305" y="800"/>
                    <a:pt x="312" y="798"/>
                    <a:pt x="318" y="793"/>
                  </a:cubicBezTo>
                  <a:cubicBezTo>
                    <a:pt x="456" y="678"/>
                    <a:pt x="456" y="678"/>
                    <a:pt x="456" y="678"/>
                  </a:cubicBezTo>
                  <a:cubicBezTo>
                    <a:pt x="485" y="653"/>
                    <a:pt x="522" y="640"/>
                    <a:pt x="560" y="640"/>
                  </a:cubicBezTo>
                  <a:cubicBezTo>
                    <a:pt x="1034" y="640"/>
                    <a:pt x="1034" y="640"/>
                    <a:pt x="1034" y="640"/>
                  </a:cubicBezTo>
                  <a:cubicBezTo>
                    <a:pt x="1052" y="640"/>
                    <a:pt x="1068" y="637"/>
                    <a:pt x="1084" y="630"/>
                  </a:cubicBezTo>
                  <a:cubicBezTo>
                    <a:pt x="1308" y="534"/>
                    <a:pt x="1308" y="534"/>
                    <a:pt x="1308" y="534"/>
                  </a:cubicBezTo>
                  <a:cubicBezTo>
                    <a:pt x="1309" y="534"/>
                    <a:pt x="1309" y="533"/>
                    <a:pt x="1310" y="533"/>
                  </a:cubicBezTo>
                  <a:cubicBezTo>
                    <a:pt x="1321" y="527"/>
                    <a:pt x="1321" y="527"/>
                    <a:pt x="1321" y="527"/>
                  </a:cubicBezTo>
                  <a:cubicBezTo>
                    <a:pt x="1322" y="527"/>
                    <a:pt x="1322" y="527"/>
                    <a:pt x="1323" y="526"/>
                  </a:cubicBezTo>
                  <a:cubicBezTo>
                    <a:pt x="1640" y="336"/>
                    <a:pt x="1640" y="336"/>
                    <a:pt x="1640" y="336"/>
                  </a:cubicBezTo>
                  <a:cubicBezTo>
                    <a:pt x="1694" y="304"/>
                    <a:pt x="1718" y="240"/>
                    <a:pt x="1697" y="184"/>
                  </a:cubicBezTo>
                  <a:close/>
                  <a:moveTo>
                    <a:pt x="1609" y="284"/>
                  </a:moveTo>
                  <a:cubicBezTo>
                    <a:pt x="1293" y="474"/>
                    <a:pt x="1293" y="474"/>
                    <a:pt x="1293" y="474"/>
                  </a:cubicBezTo>
                  <a:cubicBezTo>
                    <a:pt x="1284" y="479"/>
                    <a:pt x="1284" y="479"/>
                    <a:pt x="1284" y="479"/>
                  </a:cubicBezTo>
                  <a:cubicBezTo>
                    <a:pt x="1060" y="575"/>
                    <a:pt x="1060" y="575"/>
                    <a:pt x="1060" y="575"/>
                  </a:cubicBezTo>
                  <a:cubicBezTo>
                    <a:pt x="1052" y="578"/>
                    <a:pt x="1043" y="580"/>
                    <a:pt x="1034" y="580"/>
                  </a:cubicBezTo>
                  <a:cubicBezTo>
                    <a:pt x="560" y="580"/>
                    <a:pt x="560" y="580"/>
                    <a:pt x="560" y="580"/>
                  </a:cubicBezTo>
                  <a:cubicBezTo>
                    <a:pt x="508" y="580"/>
                    <a:pt x="458" y="598"/>
                    <a:pt x="418" y="631"/>
                  </a:cubicBezTo>
                  <a:cubicBezTo>
                    <a:pt x="300" y="730"/>
                    <a:pt x="300" y="730"/>
                    <a:pt x="300" y="730"/>
                  </a:cubicBezTo>
                  <a:cubicBezTo>
                    <a:pt x="279" y="709"/>
                    <a:pt x="248" y="680"/>
                    <a:pt x="217" y="650"/>
                  </a:cubicBezTo>
                  <a:cubicBezTo>
                    <a:pt x="164" y="600"/>
                    <a:pt x="99" y="537"/>
                    <a:pt x="88" y="525"/>
                  </a:cubicBezTo>
                  <a:cubicBezTo>
                    <a:pt x="66" y="499"/>
                    <a:pt x="70" y="458"/>
                    <a:pt x="95" y="432"/>
                  </a:cubicBezTo>
                  <a:cubicBezTo>
                    <a:pt x="348" y="179"/>
                    <a:pt x="348" y="179"/>
                    <a:pt x="348" y="179"/>
                  </a:cubicBezTo>
                  <a:cubicBezTo>
                    <a:pt x="359" y="168"/>
                    <a:pt x="374" y="161"/>
                    <a:pt x="390" y="160"/>
                  </a:cubicBezTo>
                  <a:cubicBezTo>
                    <a:pt x="858" y="129"/>
                    <a:pt x="858" y="129"/>
                    <a:pt x="858" y="129"/>
                  </a:cubicBezTo>
                  <a:cubicBezTo>
                    <a:pt x="860" y="129"/>
                    <a:pt x="863" y="128"/>
                    <a:pt x="865" y="127"/>
                  </a:cubicBezTo>
                  <a:cubicBezTo>
                    <a:pt x="1046" y="67"/>
                    <a:pt x="1046" y="67"/>
                    <a:pt x="1046" y="67"/>
                  </a:cubicBezTo>
                  <a:cubicBezTo>
                    <a:pt x="1053" y="65"/>
                    <a:pt x="1060" y="64"/>
                    <a:pt x="1067" y="64"/>
                  </a:cubicBezTo>
                  <a:cubicBezTo>
                    <a:pt x="1077" y="64"/>
                    <a:pt x="1088" y="67"/>
                    <a:pt x="1097" y="72"/>
                  </a:cubicBezTo>
                  <a:cubicBezTo>
                    <a:pt x="1114" y="80"/>
                    <a:pt x="1125" y="95"/>
                    <a:pt x="1130" y="113"/>
                  </a:cubicBezTo>
                  <a:cubicBezTo>
                    <a:pt x="1139" y="146"/>
                    <a:pt x="1118" y="182"/>
                    <a:pt x="1082" y="194"/>
                  </a:cubicBezTo>
                  <a:cubicBezTo>
                    <a:pt x="1082" y="194"/>
                    <a:pt x="1082" y="194"/>
                    <a:pt x="1082" y="195"/>
                  </a:cubicBezTo>
                  <a:cubicBezTo>
                    <a:pt x="910" y="256"/>
                    <a:pt x="910" y="256"/>
                    <a:pt x="910" y="256"/>
                  </a:cubicBezTo>
                  <a:cubicBezTo>
                    <a:pt x="894" y="262"/>
                    <a:pt x="881" y="273"/>
                    <a:pt x="873" y="289"/>
                  </a:cubicBezTo>
                  <a:cubicBezTo>
                    <a:pt x="863" y="309"/>
                    <a:pt x="864" y="333"/>
                    <a:pt x="876" y="353"/>
                  </a:cubicBezTo>
                  <a:cubicBezTo>
                    <a:pt x="888" y="372"/>
                    <a:pt x="909" y="384"/>
                    <a:pt x="932" y="384"/>
                  </a:cubicBezTo>
                  <a:cubicBezTo>
                    <a:pt x="1164" y="384"/>
                    <a:pt x="1164" y="384"/>
                    <a:pt x="1164" y="384"/>
                  </a:cubicBezTo>
                  <a:cubicBezTo>
                    <a:pt x="1168" y="384"/>
                    <a:pt x="1172" y="383"/>
                    <a:pt x="1176" y="382"/>
                  </a:cubicBezTo>
                  <a:cubicBezTo>
                    <a:pt x="1226" y="360"/>
                    <a:pt x="1226" y="360"/>
                    <a:pt x="1226" y="360"/>
                  </a:cubicBezTo>
                  <a:cubicBezTo>
                    <a:pt x="1228" y="359"/>
                    <a:pt x="1229" y="359"/>
                    <a:pt x="1230" y="358"/>
                  </a:cubicBezTo>
                  <a:cubicBezTo>
                    <a:pt x="1545" y="169"/>
                    <a:pt x="1545" y="169"/>
                    <a:pt x="1545" y="169"/>
                  </a:cubicBezTo>
                  <a:cubicBezTo>
                    <a:pt x="1561" y="159"/>
                    <a:pt x="1582" y="157"/>
                    <a:pt x="1600" y="164"/>
                  </a:cubicBezTo>
                  <a:cubicBezTo>
                    <a:pt x="1619" y="170"/>
                    <a:pt x="1634" y="185"/>
                    <a:pt x="1641" y="204"/>
                  </a:cubicBezTo>
                  <a:cubicBezTo>
                    <a:pt x="1651" y="233"/>
                    <a:pt x="1638" y="267"/>
                    <a:pt x="1609" y="2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49"/>
            <p:cNvSpPr>
              <a:spLocks noEditPoints="1"/>
            </p:cNvSpPr>
            <p:nvPr/>
          </p:nvSpPr>
          <p:spPr bwMode="auto">
            <a:xfrm>
              <a:off x="1631694" y="3003798"/>
              <a:ext cx="240050" cy="240170"/>
            </a:xfrm>
            <a:custGeom>
              <a:avLst/>
              <a:gdLst>
                <a:gd name="T0" fmla="*/ 478 w 956"/>
                <a:gd name="T1" fmla="*/ 956 h 956"/>
                <a:gd name="T2" fmla="*/ 956 w 956"/>
                <a:gd name="T3" fmla="*/ 478 h 956"/>
                <a:gd name="T4" fmla="*/ 478 w 956"/>
                <a:gd name="T5" fmla="*/ 0 h 956"/>
                <a:gd name="T6" fmla="*/ 0 w 956"/>
                <a:gd name="T7" fmla="*/ 478 h 956"/>
                <a:gd name="T8" fmla="*/ 478 w 956"/>
                <a:gd name="T9" fmla="*/ 956 h 956"/>
                <a:gd name="T10" fmla="*/ 478 w 956"/>
                <a:gd name="T11" fmla="*/ 60 h 956"/>
                <a:gd name="T12" fmla="*/ 896 w 956"/>
                <a:gd name="T13" fmla="*/ 478 h 956"/>
                <a:gd name="T14" fmla="*/ 478 w 956"/>
                <a:gd name="T15" fmla="*/ 896 h 956"/>
                <a:gd name="T16" fmla="*/ 60 w 956"/>
                <a:gd name="T17" fmla="*/ 478 h 956"/>
                <a:gd name="T18" fmla="*/ 478 w 956"/>
                <a:gd name="T19" fmla="*/ 60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6" h="956">
                  <a:moveTo>
                    <a:pt x="478" y="956"/>
                  </a:moveTo>
                  <a:cubicBezTo>
                    <a:pt x="741" y="956"/>
                    <a:pt x="956" y="742"/>
                    <a:pt x="956" y="478"/>
                  </a:cubicBezTo>
                  <a:cubicBezTo>
                    <a:pt x="956" y="214"/>
                    <a:pt x="741" y="0"/>
                    <a:pt x="478" y="0"/>
                  </a:cubicBezTo>
                  <a:cubicBezTo>
                    <a:pt x="214" y="0"/>
                    <a:pt x="0" y="214"/>
                    <a:pt x="0" y="478"/>
                  </a:cubicBezTo>
                  <a:cubicBezTo>
                    <a:pt x="0" y="742"/>
                    <a:pt x="214" y="956"/>
                    <a:pt x="478" y="956"/>
                  </a:cubicBezTo>
                  <a:close/>
                  <a:moveTo>
                    <a:pt x="478" y="60"/>
                  </a:moveTo>
                  <a:cubicBezTo>
                    <a:pt x="708" y="60"/>
                    <a:pt x="896" y="248"/>
                    <a:pt x="896" y="478"/>
                  </a:cubicBezTo>
                  <a:cubicBezTo>
                    <a:pt x="896" y="708"/>
                    <a:pt x="708" y="896"/>
                    <a:pt x="478" y="896"/>
                  </a:cubicBezTo>
                  <a:cubicBezTo>
                    <a:pt x="247" y="896"/>
                    <a:pt x="60" y="708"/>
                    <a:pt x="60" y="478"/>
                  </a:cubicBezTo>
                  <a:cubicBezTo>
                    <a:pt x="60" y="248"/>
                    <a:pt x="247" y="60"/>
                    <a:pt x="478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78040" y="2980090"/>
              <a:ext cx="144016" cy="277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£</a:t>
              </a:r>
            </a:p>
          </p:txBody>
        </p:sp>
      </p:grpSp>
      <p:sp>
        <p:nvSpPr>
          <p:cNvPr id="45" name="Oval 44"/>
          <p:cNvSpPr/>
          <p:nvPr/>
        </p:nvSpPr>
        <p:spPr>
          <a:xfrm>
            <a:off x="3111843" y="1991385"/>
            <a:ext cx="766688" cy="766688"/>
          </a:xfrm>
          <a:prstGeom prst="ellipse">
            <a:avLst/>
          </a:prstGeom>
          <a:noFill/>
          <a:ln w="158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: Rounded Corners 39"/>
          <p:cNvSpPr/>
          <p:nvPr/>
        </p:nvSpPr>
        <p:spPr>
          <a:xfrm>
            <a:off x="395288" y="1817669"/>
            <a:ext cx="1980000" cy="1114121"/>
          </a:xfrm>
          <a:prstGeom prst="roundRect">
            <a:avLst>
              <a:gd name="adj" fmla="val 6657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8" name="Oval 7"/>
          <p:cNvSpPr/>
          <p:nvPr/>
        </p:nvSpPr>
        <p:spPr>
          <a:xfrm>
            <a:off x="1001944" y="1991385"/>
            <a:ext cx="766688" cy="766688"/>
          </a:xfrm>
          <a:prstGeom prst="ellipse">
            <a:avLst/>
          </a:prstGeom>
          <a:noFill/>
          <a:ln w="158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1164461" y="2112918"/>
            <a:ext cx="441654" cy="523623"/>
            <a:chOff x="7407275" y="5316538"/>
            <a:chExt cx="992188" cy="117633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7" name="Freeform 9"/>
            <p:cNvSpPr>
              <a:spLocks noEditPoints="1"/>
            </p:cNvSpPr>
            <p:nvPr/>
          </p:nvSpPr>
          <p:spPr bwMode="auto">
            <a:xfrm>
              <a:off x="7407275" y="5551488"/>
              <a:ext cx="992188" cy="941387"/>
            </a:xfrm>
            <a:custGeom>
              <a:avLst/>
              <a:gdLst>
                <a:gd name="T0" fmla="*/ 186 w 296"/>
                <a:gd name="T1" fmla="*/ 24 h 281"/>
                <a:gd name="T2" fmla="*/ 249 w 296"/>
                <a:gd name="T3" fmla="*/ 54 h 281"/>
                <a:gd name="T4" fmla="*/ 264 w 296"/>
                <a:gd name="T5" fmla="*/ 53 h 281"/>
                <a:gd name="T6" fmla="*/ 277 w 296"/>
                <a:gd name="T7" fmla="*/ 37 h 281"/>
                <a:gd name="T8" fmla="*/ 295 w 296"/>
                <a:gd name="T9" fmla="*/ 48 h 281"/>
                <a:gd name="T10" fmla="*/ 291 w 296"/>
                <a:gd name="T11" fmla="*/ 61 h 281"/>
                <a:gd name="T12" fmla="*/ 254 w 296"/>
                <a:gd name="T13" fmla="*/ 104 h 281"/>
                <a:gd name="T14" fmla="*/ 226 w 296"/>
                <a:gd name="T15" fmla="*/ 78 h 281"/>
                <a:gd name="T16" fmla="*/ 237 w 296"/>
                <a:gd name="T17" fmla="*/ 281 h 281"/>
                <a:gd name="T18" fmla="*/ 198 w 296"/>
                <a:gd name="T19" fmla="*/ 153 h 281"/>
                <a:gd name="T20" fmla="*/ 181 w 296"/>
                <a:gd name="T21" fmla="*/ 281 h 281"/>
                <a:gd name="T22" fmla="*/ 167 w 296"/>
                <a:gd name="T23" fmla="*/ 145 h 281"/>
                <a:gd name="T24" fmla="*/ 155 w 296"/>
                <a:gd name="T25" fmla="*/ 149 h 281"/>
                <a:gd name="T26" fmla="*/ 149 w 296"/>
                <a:gd name="T27" fmla="*/ 249 h 281"/>
                <a:gd name="T28" fmla="*/ 119 w 296"/>
                <a:gd name="T29" fmla="*/ 133 h 281"/>
                <a:gd name="T30" fmla="*/ 92 w 296"/>
                <a:gd name="T31" fmla="*/ 249 h 281"/>
                <a:gd name="T32" fmla="*/ 66 w 296"/>
                <a:gd name="T33" fmla="*/ 260 h 281"/>
                <a:gd name="T34" fmla="*/ 56 w 296"/>
                <a:gd name="T35" fmla="*/ 256 h 281"/>
                <a:gd name="T36" fmla="*/ 26 w 296"/>
                <a:gd name="T37" fmla="*/ 255 h 281"/>
                <a:gd name="T38" fmla="*/ 23 w 296"/>
                <a:gd name="T39" fmla="*/ 128 h 281"/>
                <a:gd name="T40" fmla="*/ 0 w 296"/>
                <a:gd name="T41" fmla="*/ 127 h 281"/>
                <a:gd name="T42" fmla="*/ 70 w 296"/>
                <a:gd name="T43" fmla="*/ 10 h 281"/>
                <a:gd name="T44" fmla="*/ 112 w 296"/>
                <a:gd name="T45" fmla="*/ 0 h 281"/>
                <a:gd name="T46" fmla="*/ 186 w 296"/>
                <a:gd name="T47" fmla="*/ 32 h 281"/>
                <a:gd name="T48" fmla="*/ 145 w 296"/>
                <a:gd name="T49" fmla="*/ 129 h 281"/>
                <a:gd name="T50" fmla="*/ 148 w 296"/>
                <a:gd name="T51" fmla="*/ 141 h 281"/>
                <a:gd name="T52" fmla="*/ 177 w 296"/>
                <a:gd name="T53" fmla="*/ 61 h 281"/>
                <a:gd name="T54" fmla="*/ 177 w 296"/>
                <a:gd name="T55" fmla="*/ 273 h 281"/>
                <a:gd name="T56" fmla="*/ 202 w 296"/>
                <a:gd name="T57" fmla="*/ 145 h 281"/>
                <a:gd name="T58" fmla="*/ 233 w 296"/>
                <a:gd name="T59" fmla="*/ 273 h 281"/>
                <a:gd name="T60" fmla="*/ 225 w 296"/>
                <a:gd name="T61" fmla="*/ 57 h 281"/>
                <a:gd name="T62" fmla="*/ 235 w 296"/>
                <a:gd name="T63" fmla="*/ 77 h 281"/>
                <a:gd name="T64" fmla="*/ 268 w 296"/>
                <a:gd name="T65" fmla="*/ 81 h 281"/>
                <a:gd name="T66" fmla="*/ 287 w 296"/>
                <a:gd name="T67" fmla="*/ 52 h 281"/>
                <a:gd name="T68" fmla="*/ 279 w 296"/>
                <a:gd name="T69" fmla="*/ 47 h 281"/>
                <a:gd name="T70" fmla="*/ 256 w 296"/>
                <a:gd name="T71" fmla="*/ 74 h 281"/>
                <a:gd name="T72" fmla="*/ 242 w 296"/>
                <a:gd name="T73" fmla="*/ 56 h 281"/>
                <a:gd name="T74" fmla="*/ 52 w 296"/>
                <a:gd name="T75" fmla="*/ 18 h 281"/>
                <a:gd name="T76" fmla="*/ 15 w 296"/>
                <a:gd name="T77" fmla="*/ 124 h 281"/>
                <a:gd name="T78" fmla="*/ 37 w 296"/>
                <a:gd name="T79" fmla="*/ 128 h 281"/>
                <a:gd name="T80" fmla="*/ 51 w 296"/>
                <a:gd name="T81" fmla="*/ 131 h 281"/>
                <a:gd name="T82" fmla="*/ 66 w 296"/>
                <a:gd name="T83" fmla="*/ 131 h 281"/>
                <a:gd name="T84" fmla="*/ 80 w 296"/>
                <a:gd name="T85" fmla="*/ 128 h 281"/>
                <a:gd name="T86" fmla="*/ 99 w 296"/>
                <a:gd name="T87" fmla="*/ 124 h 281"/>
                <a:gd name="T88" fmla="*/ 104 w 296"/>
                <a:gd name="T89" fmla="*/ 86 h 281"/>
                <a:gd name="T90" fmla="*/ 70 w 296"/>
                <a:gd name="T91" fmla="*/ 18 h 281"/>
                <a:gd name="T92" fmla="*/ 97 w 296"/>
                <a:gd name="T93" fmla="*/ 132 h 281"/>
                <a:gd name="T94" fmla="*/ 111 w 296"/>
                <a:gd name="T95" fmla="*/ 131 h 281"/>
                <a:gd name="T96" fmla="*/ 86 w 296"/>
                <a:gd name="T97" fmla="*/ 12 h 281"/>
                <a:gd name="T98" fmla="*/ 112 w 296"/>
                <a:gd name="T99" fmla="*/ 86 h 281"/>
                <a:gd name="T100" fmla="*/ 116 w 296"/>
                <a:gd name="T101" fmla="*/ 117 h 281"/>
                <a:gd name="T102" fmla="*/ 131 w 296"/>
                <a:gd name="T103" fmla="*/ 241 h 281"/>
                <a:gd name="T104" fmla="*/ 140 w 296"/>
                <a:gd name="T105" fmla="*/ 149 h 281"/>
                <a:gd name="T106" fmla="*/ 137 w 296"/>
                <a:gd name="T107" fmla="*/ 128 h 281"/>
                <a:gd name="T108" fmla="*/ 140 w 296"/>
                <a:gd name="T109" fmla="*/ 33 h 281"/>
                <a:gd name="T110" fmla="*/ 149 w 296"/>
                <a:gd name="T111" fmla="*/ 42 h 281"/>
                <a:gd name="T112" fmla="*/ 130 w 296"/>
                <a:gd name="T113" fmla="*/ 8 h 281"/>
                <a:gd name="T114" fmla="*/ 89 w 296"/>
                <a:gd name="T115" fmla="*/ 147 h 281"/>
                <a:gd name="T116" fmla="*/ 88 w 296"/>
                <a:gd name="T117" fmla="*/ 105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6" h="281">
                  <a:moveTo>
                    <a:pt x="130" y="0"/>
                  </a:moveTo>
                  <a:cubicBezTo>
                    <a:pt x="147" y="0"/>
                    <a:pt x="169" y="4"/>
                    <a:pt x="170" y="25"/>
                  </a:cubicBezTo>
                  <a:cubicBezTo>
                    <a:pt x="183" y="24"/>
                    <a:pt x="177" y="25"/>
                    <a:pt x="186" y="24"/>
                  </a:cubicBezTo>
                  <a:cubicBezTo>
                    <a:pt x="217" y="24"/>
                    <a:pt x="217" y="24"/>
                    <a:pt x="217" y="24"/>
                  </a:cubicBezTo>
                  <a:cubicBezTo>
                    <a:pt x="235" y="24"/>
                    <a:pt x="241" y="32"/>
                    <a:pt x="249" y="53"/>
                  </a:cubicBezTo>
                  <a:cubicBezTo>
                    <a:pt x="249" y="53"/>
                    <a:pt x="249" y="53"/>
                    <a:pt x="249" y="54"/>
                  </a:cubicBezTo>
                  <a:cubicBezTo>
                    <a:pt x="252" y="61"/>
                    <a:pt x="251" y="57"/>
                    <a:pt x="254" y="64"/>
                  </a:cubicBezTo>
                  <a:cubicBezTo>
                    <a:pt x="260" y="57"/>
                    <a:pt x="257" y="60"/>
                    <a:pt x="263" y="54"/>
                  </a:cubicBezTo>
                  <a:cubicBezTo>
                    <a:pt x="263" y="53"/>
                    <a:pt x="263" y="53"/>
                    <a:pt x="264" y="53"/>
                  </a:cubicBezTo>
                  <a:cubicBezTo>
                    <a:pt x="267" y="49"/>
                    <a:pt x="270" y="46"/>
                    <a:pt x="273" y="42"/>
                  </a:cubicBezTo>
                  <a:cubicBezTo>
                    <a:pt x="274" y="41"/>
                    <a:pt x="275" y="39"/>
                    <a:pt x="276" y="38"/>
                  </a:cubicBezTo>
                  <a:cubicBezTo>
                    <a:pt x="277" y="38"/>
                    <a:pt x="277" y="37"/>
                    <a:pt x="277" y="37"/>
                  </a:cubicBezTo>
                  <a:cubicBezTo>
                    <a:pt x="279" y="35"/>
                    <a:pt x="281" y="35"/>
                    <a:pt x="283" y="37"/>
                  </a:cubicBezTo>
                  <a:cubicBezTo>
                    <a:pt x="285" y="38"/>
                    <a:pt x="286" y="40"/>
                    <a:pt x="287" y="41"/>
                  </a:cubicBezTo>
                  <a:cubicBezTo>
                    <a:pt x="290" y="43"/>
                    <a:pt x="292" y="46"/>
                    <a:pt x="295" y="48"/>
                  </a:cubicBezTo>
                  <a:cubicBezTo>
                    <a:pt x="296" y="49"/>
                    <a:pt x="296" y="51"/>
                    <a:pt x="295" y="53"/>
                  </a:cubicBezTo>
                  <a:cubicBezTo>
                    <a:pt x="295" y="53"/>
                    <a:pt x="295" y="54"/>
                    <a:pt x="294" y="55"/>
                  </a:cubicBezTo>
                  <a:cubicBezTo>
                    <a:pt x="293" y="57"/>
                    <a:pt x="292" y="59"/>
                    <a:pt x="291" y="61"/>
                  </a:cubicBezTo>
                  <a:cubicBezTo>
                    <a:pt x="287" y="66"/>
                    <a:pt x="284" y="72"/>
                    <a:pt x="280" y="78"/>
                  </a:cubicBezTo>
                  <a:cubicBezTo>
                    <a:pt x="278" y="81"/>
                    <a:pt x="276" y="84"/>
                    <a:pt x="274" y="86"/>
                  </a:cubicBezTo>
                  <a:cubicBezTo>
                    <a:pt x="266" y="98"/>
                    <a:pt x="259" y="104"/>
                    <a:pt x="254" y="104"/>
                  </a:cubicBezTo>
                  <a:cubicBezTo>
                    <a:pt x="253" y="104"/>
                    <a:pt x="252" y="104"/>
                    <a:pt x="250" y="103"/>
                  </a:cubicBezTo>
                  <a:cubicBezTo>
                    <a:pt x="243" y="101"/>
                    <a:pt x="236" y="93"/>
                    <a:pt x="228" y="81"/>
                  </a:cubicBezTo>
                  <a:cubicBezTo>
                    <a:pt x="226" y="78"/>
                    <a:pt x="226" y="78"/>
                    <a:pt x="226" y="78"/>
                  </a:cubicBezTo>
                  <a:cubicBezTo>
                    <a:pt x="230" y="145"/>
                    <a:pt x="230" y="145"/>
                    <a:pt x="230" y="145"/>
                  </a:cubicBezTo>
                  <a:cubicBezTo>
                    <a:pt x="241" y="277"/>
                    <a:pt x="241" y="277"/>
                    <a:pt x="241" y="277"/>
                  </a:cubicBezTo>
                  <a:cubicBezTo>
                    <a:pt x="241" y="279"/>
                    <a:pt x="240" y="281"/>
                    <a:pt x="237" y="281"/>
                  </a:cubicBezTo>
                  <a:cubicBezTo>
                    <a:pt x="214" y="281"/>
                    <a:pt x="214" y="281"/>
                    <a:pt x="214" y="281"/>
                  </a:cubicBezTo>
                  <a:cubicBezTo>
                    <a:pt x="212" y="281"/>
                    <a:pt x="210" y="279"/>
                    <a:pt x="210" y="277"/>
                  </a:cubicBezTo>
                  <a:cubicBezTo>
                    <a:pt x="198" y="153"/>
                    <a:pt x="198" y="153"/>
                    <a:pt x="198" y="153"/>
                  </a:cubicBezTo>
                  <a:cubicBezTo>
                    <a:pt x="198" y="153"/>
                    <a:pt x="198" y="153"/>
                    <a:pt x="198" y="153"/>
                  </a:cubicBezTo>
                  <a:cubicBezTo>
                    <a:pt x="185" y="277"/>
                    <a:pt x="185" y="277"/>
                    <a:pt x="185" y="277"/>
                  </a:cubicBezTo>
                  <a:cubicBezTo>
                    <a:pt x="184" y="279"/>
                    <a:pt x="183" y="281"/>
                    <a:pt x="181" y="281"/>
                  </a:cubicBezTo>
                  <a:cubicBezTo>
                    <a:pt x="159" y="281"/>
                    <a:pt x="159" y="281"/>
                    <a:pt x="159" y="281"/>
                  </a:cubicBezTo>
                  <a:cubicBezTo>
                    <a:pt x="157" y="281"/>
                    <a:pt x="155" y="279"/>
                    <a:pt x="155" y="277"/>
                  </a:cubicBezTo>
                  <a:cubicBezTo>
                    <a:pt x="167" y="145"/>
                    <a:pt x="167" y="145"/>
                    <a:pt x="167" y="145"/>
                  </a:cubicBezTo>
                  <a:cubicBezTo>
                    <a:pt x="168" y="104"/>
                    <a:pt x="168" y="104"/>
                    <a:pt x="168" y="104"/>
                  </a:cubicBezTo>
                  <a:cubicBezTo>
                    <a:pt x="159" y="146"/>
                    <a:pt x="159" y="146"/>
                    <a:pt x="159" y="146"/>
                  </a:cubicBezTo>
                  <a:cubicBezTo>
                    <a:pt x="159" y="148"/>
                    <a:pt x="157" y="149"/>
                    <a:pt x="155" y="149"/>
                  </a:cubicBezTo>
                  <a:cubicBezTo>
                    <a:pt x="150" y="149"/>
                    <a:pt x="150" y="149"/>
                    <a:pt x="150" y="149"/>
                  </a:cubicBezTo>
                  <a:cubicBezTo>
                    <a:pt x="153" y="245"/>
                    <a:pt x="153" y="245"/>
                    <a:pt x="153" y="245"/>
                  </a:cubicBezTo>
                  <a:cubicBezTo>
                    <a:pt x="153" y="247"/>
                    <a:pt x="151" y="249"/>
                    <a:pt x="149" y="249"/>
                  </a:cubicBezTo>
                  <a:cubicBezTo>
                    <a:pt x="127" y="249"/>
                    <a:pt x="127" y="249"/>
                    <a:pt x="127" y="249"/>
                  </a:cubicBezTo>
                  <a:cubicBezTo>
                    <a:pt x="125" y="249"/>
                    <a:pt x="123" y="247"/>
                    <a:pt x="123" y="245"/>
                  </a:cubicBezTo>
                  <a:cubicBezTo>
                    <a:pt x="119" y="133"/>
                    <a:pt x="119" y="133"/>
                    <a:pt x="119" y="133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6" y="247"/>
                    <a:pt x="114" y="249"/>
                    <a:pt x="112" y="249"/>
                  </a:cubicBezTo>
                  <a:cubicBezTo>
                    <a:pt x="92" y="249"/>
                    <a:pt x="92" y="249"/>
                    <a:pt x="92" y="249"/>
                  </a:cubicBezTo>
                  <a:cubicBezTo>
                    <a:pt x="92" y="255"/>
                    <a:pt x="92" y="255"/>
                    <a:pt x="92" y="255"/>
                  </a:cubicBezTo>
                  <a:cubicBezTo>
                    <a:pt x="92" y="258"/>
                    <a:pt x="90" y="260"/>
                    <a:pt x="88" y="260"/>
                  </a:cubicBezTo>
                  <a:cubicBezTo>
                    <a:pt x="66" y="260"/>
                    <a:pt x="66" y="260"/>
                    <a:pt x="66" y="260"/>
                  </a:cubicBezTo>
                  <a:cubicBezTo>
                    <a:pt x="64" y="260"/>
                    <a:pt x="62" y="258"/>
                    <a:pt x="62" y="256"/>
                  </a:cubicBezTo>
                  <a:cubicBezTo>
                    <a:pt x="59" y="143"/>
                    <a:pt x="59" y="143"/>
                    <a:pt x="59" y="143"/>
                  </a:cubicBezTo>
                  <a:cubicBezTo>
                    <a:pt x="56" y="256"/>
                    <a:pt x="56" y="256"/>
                    <a:pt x="56" y="256"/>
                  </a:cubicBezTo>
                  <a:cubicBezTo>
                    <a:pt x="55" y="258"/>
                    <a:pt x="54" y="260"/>
                    <a:pt x="52" y="260"/>
                  </a:cubicBezTo>
                  <a:cubicBezTo>
                    <a:pt x="30" y="260"/>
                    <a:pt x="30" y="260"/>
                    <a:pt x="30" y="260"/>
                  </a:cubicBezTo>
                  <a:cubicBezTo>
                    <a:pt x="27" y="260"/>
                    <a:pt x="26" y="258"/>
                    <a:pt x="26" y="255"/>
                  </a:cubicBezTo>
                  <a:cubicBezTo>
                    <a:pt x="29" y="128"/>
                    <a:pt x="29" y="128"/>
                    <a:pt x="29" y="128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2" y="130"/>
                    <a:pt x="21" y="132"/>
                    <a:pt x="19" y="132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2" y="132"/>
                    <a:pt x="0" y="130"/>
                    <a:pt x="0" y="1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20"/>
                    <a:pt x="21" y="10"/>
                    <a:pt x="52" y="10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81" y="3"/>
                    <a:pt x="93" y="0"/>
                    <a:pt x="112" y="0"/>
                  </a:cubicBezTo>
                  <a:lnTo>
                    <a:pt x="130" y="0"/>
                  </a:lnTo>
                  <a:close/>
                  <a:moveTo>
                    <a:pt x="217" y="32"/>
                  </a:moveTo>
                  <a:cubicBezTo>
                    <a:pt x="186" y="32"/>
                    <a:pt x="186" y="32"/>
                    <a:pt x="186" y="32"/>
                  </a:cubicBezTo>
                  <a:cubicBezTo>
                    <a:pt x="182" y="32"/>
                    <a:pt x="182" y="32"/>
                    <a:pt x="182" y="32"/>
                  </a:cubicBezTo>
                  <a:cubicBezTo>
                    <a:pt x="164" y="33"/>
                    <a:pt x="158" y="32"/>
                    <a:pt x="155" y="51"/>
                  </a:cubicBezTo>
                  <a:cubicBezTo>
                    <a:pt x="151" y="87"/>
                    <a:pt x="147" y="112"/>
                    <a:pt x="145" y="129"/>
                  </a:cubicBezTo>
                  <a:cubicBezTo>
                    <a:pt x="144" y="137"/>
                    <a:pt x="145" y="133"/>
                    <a:pt x="144" y="141"/>
                  </a:cubicBezTo>
                  <a:cubicBezTo>
                    <a:pt x="145" y="140"/>
                    <a:pt x="145" y="140"/>
                    <a:pt x="145" y="140"/>
                  </a:cubicBezTo>
                  <a:cubicBezTo>
                    <a:pt x="147" y="141"/>
                    <a:pt x="147" y="140"/>
                    <a:pt x="148" y="141"/>
                  </a:cubicBezTo>
                  <a:cubicBezTo>
                    <a:pt x="152" y="141"/>
                    <a:pt x="152" y="141"/>
                    <a:pt x="152" y="141"/>
                  </a:cubicBezTo>
                  <a:cubicBezTo>
                    <a:pt x="169" y="60"/>
                    <a:pt x="169" y="60"/>
                    <a:pt x="169" y="60"/>
                  </a:cubicBezTo>
                  <a:cubicBezTo>
                    <a:pt x="170" y="55"/>
                    <a:pt x="177" y="56"/>
                    <a:pt x="177" y="61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63" y="273"/>
                    <a:pt x="163" y="273"/>
                    <a:pt x="163" y="273"/>
                  </a:cubicBezTo>
                  <a:cubicBezTo>
                    <a:pt x="177" y="273"/>
                    <a:pt x="177" y="273"/>
                    <a:pt x="177" y="273"/>
                  </a:cubicBezTo>
                  <a:cubicBezTo>
                    <a:pt x="190" y="148"/>
                    <a:pt x="190" y="148"/>
                    <a:pt x="190" y="148"/>
                  </a:cubicBezTo>
                  <a:cubicBezTo>
                    <a:pt x="190" y="146"/>
                    <a:pt x="192" y="145"/>
                    <a:pt x="194" y="145"/>
                  </a:cubicBezTo>
                  <a:cubicBezTo>
                    <a:pt x="202" y="145"/>
                    <a:pt x="202" y="145"/>
                    <a:pt x="202" y="145"/>
                  </a:cubicBezTo>
                  <a:cubicBezTo>
                    <a:pt x="204" y="145"/>
                    <a:pt x="206" y="146"/>
                    <a:pt x="206" y="149"/>
                  </a:cubicBezTo>
                  <a:cubicBezTo>
                    <a:pt x="217" y="273"/>
                    <a:pt x="217" y="273"/>
                    <a:pt x="217" y="273"/>
                  </a:cubicBezTo>
                  <a:cubicBezTo>
                    <a:pt x="233" y="273"/>
                    <a:pt x="233" y="273"/>
                    <a:pt x="233" y="273"/>
                  </a:cubicBezTo>
                  <a:cubicBezTo>
                    <a:pt x="222" y="145"/>
                    <a:pt x="222" y="145"/>
                    <a:pt x="222" y="145"/>
                  </a:cubicBezTo>
                  <a:cubicBezTo>
                    <a:pt x="218" y="59"/>
                    <a:pt x="218" y="59"/>
                    <a:pt x="218" y="59"/>
                  </a:cubicBezTo>
                  <a:cubicBezTo>
                    <a:pt x="217" y="54"/>
                    <a:pt x="224" y="53"/>
                    <a:pt x="225" y="57"/>
                  </a:cubicBezTo>
                  <a:cubicBezTo>
                    <a:pt x="225" y="57"/>
                    <a:pt x="226" y="58"/>
                    <a:pt x="226" y="59"/>
                  </a:cubicBezTo>
                  <a:cubicBezTo>
                    <a:pt x="227" y="60"/>
                    <a:pt x="227" y="62"/>
                    <a:pt x="228" y="63"/>
                  </a:cubicBezTo>
                  <a:cubicBezTo>
                    <a:pt x="230" y="68"/>
                    <a:pt x="233" y="73"/>
                    <a:pt x="235" y="77"/>
                  </a:cubicBezTo>
                  <a:cubicBezTo>
                    <a:pt x="242" y="88"/>
                    <a:pt x="248" y="94"/>
                    <a:pt x="252" y="96"/>
                  </a:cubicBezTo>
                  <a:cubicBezTo>
                    <a:pt x="253" y="96"/>
                    <a:pt x="253" y="96"/>
                    <a:pt x="254" y="96"/>
                  </a:cubicBezTo>
                  <a:cubicBezTo>
                    <a:pt x="256" y="96"/>
                    <a:pt x="261" y="90"/>
                    <a:pt x="268" y="81"/>
                  </a:cubicBezTo>
                  <a:cubicBezTo>
                    <a:pt x="270" y="79"/>
                    <a:pt x="272" y="76"/>
                    <a:pt x="274" y="73"/>
                  </a:cubicBezTo>
                  <a:cubicBezTo>
                    <a:pt x="277" y="68"/>
                    <a:pt x="281" y="62"/>
                    <a:pt x="284" y="57"/>
                  </a:cubicBezTo>
                  <a:cubicBezTo>
                    <a:pt x="286" y="53"/>
                    <a:pt x="285" y="55"/>
                    <a:pt x="287" y="52"/>
                  </a:cubicBezTo>
                  <a:cubicBezTo>
                    <a:pt x="286" y="51"/>
                    <a:pt x="287" y="51"/>
                    <a:pt x="285" y="50"/>
                  </a:cubicBezTo>
                  <a:cubicBezTo>
                    <a:pt x="281" y="46"/>
                    <a:pt x="283" y="48"/>
                    <a:pt x="281" y="45"/>
                  </a:cubicBezTo>
                  <a:cubicBezTo>
                    <a:pt x="279" y="47"/>
                    <a:pt x="279" y="47"/>
                    <a:pt x="279" y="47"/>
                  </a:cubicBezTo>
                  <a:cubicBezTo>
                    <a:pt x="276" y="51"/>
                    <a:pt x="273" y="55"/>
                    <a:pt x="270" y="58"/>
                  </a:cubicBezTo>
                  <a:cubicBezTo>
                    <a:pt x="269" y="58"/>
                    <a:pt x="269" y="58"/>
                    <a:pt x="269" y="59"/>
                  </a:cubicBezTo>
                  <a:cubicBezTo>
                    <a:pt x="262" y="66"/>
                    <a:pt x="258" y="72"/>
                    <a:pt x="256" y="74"/>
                  </a:cubicBezTo>
                  <a:cubicBezTo>
                    <a:pt x="254" y="75"/>
                    <a:pt x="251" y="75"/>
                    <a:pt x="250" y="73"/>
                  </a:cubicBezTo>
                  <a:cubicBezTo>
                    <a:pt x="247" y="69"/>
                    <a:pt x="245" y="65"/>
                    <a:pt x="242" y="56"/>
                  </a:cubicBezTo>
                  <a:cubicBezTo>
                    <a:pt x="242" y="56"/>
                    <a:pt x="242" y="56"/>
                    <a:pt x="242" y="56"/>
                  </a:cubicBezTo>
                  <a:cubicBezTo>
                    <a:pt x="235" y="38"/>
                    <a:pt x="230" y="32"/>
                    <a:pt x="217" y="32"/>
                  </a:cubicBezTo>
                  <a:close/>
                  <a:moveTo>
                    <a:pt x="70" y="18"/>
                  </a:moveTo>
                  <a:cubicBezTo>
                    <a:pt x="52" y="18"/>
                    <a:pt x="52" y="18"/>
                    <a:pt x="52" y="18"/>
                  </a:cubicBezTo>
                  <a:cubicBezTo>
                    <a:pt x="25" y="18"/>
                    <a:pt x="15" y="25"/>
                    <a:pt x="15" y="37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0" y="38"/>
                    <a:pt x="37" y="39"/>
                    <a:pt x="37" y="44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4" y="252"/>
                    <a:pt x="34" y="252"/>
                    <a:pt x="34" y="252"/>
                  </a:cubicBezTo>
                  <a:cubicBezTo>
                    <a:pt x="48" y="252"/>
                    <a:pt x="48" y="252"/>
                    <a:pt x="48" y="252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51" y="129"/>
                    <a:pt x="53" y="127"/>
                    <a:pt x="55" y="127"/>
                  </a:cubicBezTo>
                  <a:cubicBezTo>
                    <a:pt x="62" y="127"/>
                    <a:pt x="62" y="127"/>
                    <a:pt x="62" y="127"/>
                  </a:cubicBezTo>
                  <a:cubicBezTo>
                    <a:pt x="65" y="127"/>
                    <a:pt x="66" y="129"/>
                    <a:pt x="66" y="131"/>
                  </a:cubicBezTo>
                  <a:cubicBezTo>
                    <a:pt x="70" y="252"/>
                    <a:pt x="70" y="252"/>
                    <a:pt x="70" y="252"/>
                  </a:cubicBezTo>
                  <a:cubicBezTo>
                    <a:pt x="84" y="252"/>
                    <a:pt x="84" y="252"/>
                    <a:pt x="84" y="252"/>
                  </a:cubicBezTo>
                  <a:cubicBezTo>
                    <a:pt x="80" y="128"/>
                    <a:pt x="80" y="128"/>
                    <a:pt x="80" y="128"/>
                  </a:cubicBezTo>
                  <a:cubicBezTo>
                    <a:pt x="80" y="44"/>
                    <a:pt x="80" y="44"/>
                    <a:pt x="80" y="44"/>
                  </a:cubicBezTo>
                  <a:cubicBezTo>
                    <a:pt x="80" y="39"/>
                    <a:pt x="88" y="38"/>
                    <a:pt x="88" y="4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6" y="118"/>
                    <a:pt x="106" y="121"/>
                    <a:pt x="105" y="115"/>
                  </a:cubicBezTo>
                  <a:cubicBezTo>
                    <a:pt x="105" y="105"/>
                    <a:pt x="105" y="95"/>
                    <a:pt x="104" y="86"/>
                  </a:cubicBezTo>
                  <a:cubicBezTo>
                    <a:pt x="104" y="84"/>
                    <a:pt x="104" y="84"/>
                    <a:pt x="104" y="82"/>
                  </a:cubicBezTo>
                  <a:cubicBezTo>
                    <a:pt x="103" y="57"/>
                    <a:pt x="102" y="40"/>
                    <a:pt x="102" y="36"/>
                  </a:cubicBezTo>
                  <a:cubicBezTo>
                    <a:pt x="102" y="25"/>
                    <a:pt x="93" y="18"/>
                    <a:pt x="70" y="18"/>
                  </a:cubicBezTo>
                  <a:close/>
                  <a:moveTo>
                    <a:pt x="111" y="131"/>
                  </a:moveTo>
                  <a:cubicBezTo>
                    <a:pt x="110" y="132"/>
                    <a:pt x="110" y="132"/>
                    <a:pt x="110" y="132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4" y="241"/>
                    <a:pt x="94" y="241"/>
                    <a:pt x="94" y="241"/>
                  </a:cubicBezTo>
                  <a:cubicBezTo>
                    <a:pt x="108" y="241"/>
                    <a:pt x="108" y="241"/>
                    <a:pt x="108" y="241"/>
                  </a:cubicBezTo>
                  <a:lnTo>
                    <a:pt x="111" y="131"/>
                  </a:lnTo>
                  <a:close/>
                  <a:moveTo>
                    <a:pt x="130" y="8"/>
                  </a:moveTo>
                  <a:cubicBezTo>
                    <a:pt x="112" y="8"/>
                    <a:pt x="112" y="8"/>
                    <a:pt x="112" y="8"/>
                  </a:cubicBezTo>
                  <a:cubicBezTo>
                    <a:pt x="103" y="8"/>
                    <a:pt x="94" y="8"/>
                    <a:pt x="86" y="12"/>
                  </a:cubicBezTo>
                  <a:cubicBezTo>
                    <a:pt x="100" y="14"/>
                    <a:pt x="110" y="22"/>
                    <a:pt x="110" y="36"/>
                  </a:cubicBezTo>
                  <a:cubicBezTo>
                    <a:pt x="110" y="40"/>
                    <a:pt x="111" y="57"/>
                    <a:pt x="112" y="81"/>
                  </a:cubicBezTo>
                  <a:cubicBezTo>
                    <a:pt x="112" y="83"/>
                    <a:pt x="112" y="83"/>
                    <a:pt x="112" y="86"/>
                  </a:cubicBezTo>
                  <a:cubicBezTo>
                    <a:pt x="113" y="95"/>
                    <a:pt x="113" y="105"/>
                    <a:pt x="113" y="115"/>
                  </a:cubicBezTo>
                  <a:cubicBezTo>
                    <a:pt x="114" y="118"/>
                    <a:pt x="114" y="118"/>
                    <a:pt x="114" y="118"/>
                  </a:cubicBezTo>
                  <a:cubicBezTo>
                    <a:pt x="115" y="117"/>
                    <a:pt x="114" y="117"/>
                    <a:pt x="116" y="117"/>
                  </a:cubicBezTo>
                  <a:cubicBezTo>
                    <a:pt x="123" y="117"/>
                    <a:pt x="123" y="117"/>
                    <a:pt x="123" y="117"/>
                  </a:cubicBezTo>
                  <a:cubicBezTo>
                    <a:pt x="125" y="117"/>
                    <a:pt x="127" y="118"/>
                    <a:pt x="127" y="121"/>
                  </a:cubicBezTo>
                  <a:cubicBezTo>
                    <a:pt x="131" y="241"/>
                    <a:pt x="131" y="241"/>
                    <a:pt x="131" y="241"/>
                  </a:cubicBezTo>
                  <a:cubicBezTo>
                    <a:pt x="145" y="241"/>
                    <a:pt x="145" y="241"/>
                    <a:pt x="145" y="241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0" y="149"/>
                    <a:pt x="140" y="149"/>
                    <a:pt x="140" y="149"/>
                  </a:cubicBezTo>
                  <a:cubicBezTo>
                    <a:pt x="137" y="149"/>
                    <a:pt x="135" y="147"/>
                    <a:pt x="136" y="145"/>
                  </a:cubicBezTo>
                  <a:cubicBezTo>
                    <a:pt x="136" y="144"/>
                    <a:pt x="136" y="143"/>
                    <a:pt x="136" y="141"/>
                  </a:cubicBezTo>
                  <a:cubicBezTo>
                    <a:pt x="136" y="138"/>
                    <a:pt x="137" y="134"/>
                    <a:pt x="137" y="128"/>
                  </a:cubicBezTo>
                  <a:cubicBezTo>
                    <a:pt x="139" y="117"/>
                    <a:pt x="138" y="123"/>
                    <a:pt x="140" y="110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140" y="33"/>
                    <a:pt x="140" y="33"/>
                    <a:pt x="140" y="33"/>
                  </a:cubicBezTo>
                  <a:cubicBezTo>
                    <a:pt x="140" y="29"/>
                    <a:pt x="142" y="29"/>
                    <a:pt x="145" y="29"/>
                  </a:cubicBezTo>
                  <a:cubicBezTo>
                    <a:pt x="148" y="31"/>
                    <a:pt x="147" y="30"/>
                    <a:pt x="148" y="33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51" y="34"/>
                    <a:pt x="155" y="30"/>
                    <a:pt x="163" y="27"/>
                  </a:cubicBezTo>
                  <a:cubicBezTo>
                    <a:pt x="162" y="27"/>
                    <a:pt x="163" y="27"/>
                    <a:pt x="162" y="26"/>
                  </a:cubicBezTo>
                  <a:cubicBezTo>
                    <a:pt x="162" y="15"/>
                    <a:pt x="153" y="8"/>
                    <a:pt x="130" y="8"/>
                  </a:cubicBezTo>
                  <a:close/>
                  <a:moveTo>
                    <a:pt x="88" y="105"/>
                  </a:moveTo>
                  <a:cubicBezTo>
                    <a:pt x="88" y="128"/>
                    <a:pt x="88" y="128"/>
                    <a:pt x="88" y="128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17"/>
                    <a:pt x="90" y="117"/>
                    <a:pt x="90" y="117"/>
                  </a:cubicBezTo>
                  <a:cubicBezTo>
                    <a:pt x="90" y="117"/>
                    <a:pt x="90" y="117"/>
                    <a:pt x="90" y="117"/>
                  </a:cubicBezTo>
                  <a:lnTo>
                    <a:pt x="88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0"/>
            <p:cNvSpPr>
              <a:spLocks noEditPoints="1"/>
            </p:cNvSpPr>
            <p:nvPr/>
          </p:nvSpPr>
          <p:spPr bwMode="auto">
            <a:xfrm>
              <a:off x="8208963" y="5316538"/>
              <a:ext cx="190500" cy="358775"/>
            </a:xfrm>
            <a:custGeom>
              <a:avLst/>
              <a:gdLst>
                <a:gd name="T0" fmla="*/ 54 w 57"/>
                <a:gd name="T1" fmla="*/ 0 h 107"/>
                <a:gd name="T2" fmla="*/ 57 w 57"/>
                <a:gd name="T3" fmla="*/ 4 h 107"/>
                <a:gd name="T4" fmla="*/ 57 w 57"/>
                <a:gd name="T5" fmla="*/ 48 h 107"/>
                <a:gd name="T6" fmla="*/ 57 w 57"/>
                <a:gd name="T7" fmla="*/ 48 h 107"/>
                <a:gd name="T8" fmla="*/ 57 w 57"/>
                <a:gd name="T9" fmla="*/ 103 h 107"/>
                <a:gd name="T10" fmla="*/ 53 w 57"/>
                <a:gd name="T11" fmla="*/ 107 h 107"/>
                <a:gd name="T12" fmla="*/ 49 w 57"/>
                <a:gd name="T13" fmla="*/ 103 h 107"/>
                <a:gd name="T14" fmla="*/ 49 w 57"/>
                <a:gd name="T15" fmla="*/ 50 h 107"/>
                <a:gd name="T16" fmla="*/ 27 w 57"/>
                <a:gd name="T17" fmla="*/ 39 h 107"/>
                <a:gd name="T18" fmla="*/ 3 w 57"/>
                <a:gd name="T19" fmla="*/ 27 h 107"/>
                <a:gd name="T20" fmla="*/ 3 w 57"/>
                <a:gd name="T21" fmla="*/ 20 h 107"/>
                <a:gd name="T22" fmla="*/ 24 w 57"/>
                <a:gd name="T23" fmla="*/ 11 h 107"/>
                <a:gd name="T24" fmla="*/ 52 w 57"/>
                <a:gd name="T25" fmla="*/ 0 h 107"/>
                <a:gd name="T26" fmla="*/ 54 w 57"/>
                <a:gd name="T27" fmla="*/ 0 h 107"/>
                <a:gd name="T28" fmla="*/ 49 w 57"/>
                <a:gd name="T29" fmla="*/ 10 h 107"/>
                <a:gd name="T30" fmla="*/ 31 w 57"/>
                <a:gd name="T31" fmla="*/ 17 h 107"/>
                <a:gd name="T32" fmla="*/ 15 w 57"/>
                <a:gd name="T33" fmla="*/ 24 h 107"/>
                <a:gd name="T34" fmla="*/ 31 w 57"/>
                <a:gd name="T35" fmla="*/ 32 h 107"/>
                <a:gd name="T36" fmla="*/ 49 w 57"/>
                <a:gd name="T37" fmla="*/ 41 h 107"/>
                <a:gd name="T38" fmla="*/ 49 w 57"/>
                <a:gd name="T39" fmla="*/ 1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" h="107">
                  <a:moveTo>
                    <a:pt x="54" y="0"/>
                  </a:moveTo>
                  <a:cubicBezTo>
                    <a:pt x="57" y="2"/>
                    <a:pt x="56" y="1"/>
                    <a:pt x="57" y="4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5"/>
                    <a:pt x="55" y="107"/>
                    <a:pt x="53" y="107"/>
                  </a:cubicBezTo>
                  <a:cubicBezTo>
                    <a:pt x="51" y="107"/>
                    <a:pt x="49" y="105"/>
                    <a:pt x="49" y="103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2" y="47"/>
                    <a:pt x="35" y="43"/>
                    <a:pt x="27" y="39"/>
                  </a:cubicBezTo>
                  <a:cubicBezTo>
                    <a:pt x="9" y="30"/>
                    <a:pt x="9" y="30"/>
                    <a:pt x="3" y="27"/>
                  </a:cubicBezTo>
                  <a:cubicBezTo>
                    <a:pt x="0" y="26"/>
                    <a:pt x="0" y="21"/>
                    <a:pt x="3" y="20"/>
                  </a:cubicBezTo>
                  <a:cubicBezTo>
                    <a:pt x="10" y="17"/>
                    <a:pt x="17" y="14"/>
                    <a:pt x="24" y="11"/>
                  </a:cubicBezTo>
                  <a:cubicBezTo>
                    <a:pt x="33" y="8"/>
                    <a:pt x="43" y="4"/>
                    <a:pt x="52" y="0"/>
                  </a:cubicBezTo>
                  <a:lnTo>
                    <a:pt x="54" y="0"/>
                  </a:lnTo>
                  <a:close/>
                  <a:moveTo>
                    <a:pt x="49" y="10"/>
                  </a:moveTo>
                  <a:cubicBezTo>
                    <a:pt x="43" y="12"/>
                    <a:pt x="37" y="15"/>
                    <a:pt x="31" y="17"/>
                  </a:cubicBezTo>
                  <a:cubicBezTo>
                    <a:pt x="25" y="20"/>
                    <a:pt x="20" y="22"/>
                    <a:pt x="15" y="24"/>
                  </a:cubicBezTo>
                  <a:cubicBezTo>
                    <a:pt x="20" y="27"/>
                    <a:pt x="25" y="29"/>
                    <a:pt x="31" y="32"/>
                  </a:cubicBezTo>
                  <a:cubicBezTo>
                    <a:pt x="37" y="35"/>
                    <a:pt x="43" y="38"/>
                    <a:pt x="49" y="41"/>
                  </a:cubicBezTo>
                  <a:lnTo>
                    <a:pt x="4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11"/>
            <p:cNvSpPr>
              <a:spLocks noEditPoints="1"/>
            </p:cNvSpPr>
            <p:nvPr/>
          </p:nvSpPr>
          <p:spPr bwMode="auto">
            <a:xfrm>
              <a:off x="7989888" y="5443538"/>
              <a:ext cx="141288" cy="174625"/>
            </a:xfrm>
            <a:custGeom>
              <a:avLst/>
              <a:gdLst>
                <a:gd name="T0" fmla="*/ 21 w 42"/>
                <a:gd name="T1" fmla="*/ 0 h 52"/>
                <a:gd name="T2" fmla="*/ 21 w 42"/>
                <a:gd name="T3" fmla="*/ 0 h 52"/>
                <a:gd name="T4" fmla="*/ 42 w 42"/>
                <a:gd name="T5" fmla="*/ 26 h 52"/>
                <a:gd name="T6" fmla="*/ 21 w 42"/>
                <a:gd name="T7" fmla="*/ 52 h 52"/>
                <a:gd name="T8" fmla="*/ 0 w 42"/>
                <a:gd name="T9" fmla="*/ 26 h 52"/>
                <a:gd name="T10" fmla="*/ 20 w 42"/>
                <a:gd name="T11" fmla="*/ 0 h 52"/>
                <a:gd name="T12" fmla="*/ 20 w 42"/>
                <a:gd name="T13" fmla="*/ 0 h 52"/>
                <a:gd name="T14" fmla="*/ 21 w 42"/>
                <a:gd name="T15" fmla="*/ 0 h 52"/>
                <a:gd name="T16" fmla="*/ 20 w 42"/>
                <a:gd name="T17" fmla="*/ 8 h 52"/>
                <a:gd name="T18" fmla="*/ 8 w 42"/>
                <a:gd name="T19" fmla="*/ 26 h 52"/>
                <a:gd name="T20" fmla="*/ 21 w 42"/>
                <a:gd name="T21" fmla="*/ 44 h 52"/>
                <a:gd name="T22" fmla="*/ 34 w 42"/>
                <a:gd name="T23" fmla="*/ 26 h 52"/>
                <a:gd name="T24" fmla="*/ 20 w 42"/>
                <a:gd name="T25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52"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35" y="2"/>
                    <a:pt x="41" y="14"/>
                    <a:pt x="42" y="26"/>
                  </a:cubicBezTo>
                  <a:cubicBezTo>
                    <a:pt x="42" y="41"/>
                    <a:pt x="33" y="52"/>
                    <a:pt x="21" y="52"/>
                  </a:cubicBezTo>
                  <a:cubicBezTo>
                    <a:pt x="9" y="52"/>
                    <a:pt x="0" y="41"/>
                    <a:pt x="0" y="26"/>
                  </a:cubicBezTo>
                  <a:cubicBezTo>
                    <a:pt x="1" y="14"/>
                    <a:pt x="7" y="2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21" y="0"/>
                  </a:lnTo>
                  <a:close/>
                  <a:moveTo>
                    <a:pt x="20" y="8"/>
                  </a:moveTo>
                  <a:cubicBezTo>
                    <a:pt x="12" y="9"/>
                    <a:pt x="9" y="19"/>
                    <a:pt x="8" y="26"/>
                  </a:cubicBezTo>
                  <a:cubicBezTo>
                    <a:pt x="8" y="37"/>
                    <a:pt x="14" y="44"/>
                    <a:pt x="21" y="44"/>
                  </a:cubicBezTo>
                  <a:cubicBezTo>
                    <a:pt x="28" y="44"/>
                    <a:pt x="34" y="37"/>
                    <a:pt x="34" y="26"/>
                  </a:cubicBezTo>
                  <a:cubicBezTo>
                    <a:pt x="33" y="18"/>
                    <a:pt x="29" y="10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2"/>
            <p:cNvSpPr>
              <a:spLocks noEditPoints="1"/>
            </p:cNvSpPr>
            <p:nvPr/>
          </p:nvSpPr>
          <p:spPr bwMode="auto">
            <a:xfrm>
              <a:off x="7524750" y="5407025"/>
              <a:ext cx="141288" cy="174625"/>
            </a:xfrm>
            <a:custGeom>
              <a:avLst/>
              <a:gdLst>
                <a:gd name="T0" fmla="*/ 21 w 42"/>
                <a:gd name="T1" fmla="*/ 0 h 52"/>
                <a:gd name="T2" fmla="*/ 25 w 42"/>
                <a:gd name="T3" fmla="*/ 1 h 52"/>
                <a:gd name="T4" fmla="*/ 42 w 42"/>
                <a:gd name="T5" fmla="*/ 26 h 52"/>
                <a:gd name="T6" fmla="*/ 21 w 42"/>
                <a:gd name="T7" fmla="*/ 52 h 52"/>
                <a:gd name="T8" fmla="*/ 0 w 42"/>
                <a:gd name="T9" fmla="*/ 26 h 52"/>
                <a:gd name="T10" fmla="*/ 21 w 42"/>
                <a:gd name="T11" fmla="*/ 0 h 52"/>
                <a:gd name="T12" fmla="*/ 21 w 42"/>
                <a:gd name="T13" fmla="*/ 8 h 52"/>
                <a:gd name="T14" fmla="*/ 8 w 42"/>
                <a:gd name="T15" fmla="*/ 26 h 52"/>
                <a:gd name="T16" fmla="*/ 21 w 42"/>
                <a:gd name="T17" fmla="*/ 44 h 52"/>
                <a:gd name="T18" fmla="*/ 34 w 42"/>
                <a:gd name="T19" fmla="*/ 26 h 52"/>
                <a:gd name="T20" fmla="*/ 28 w 42"/>
                <a:gd name="T21" fmla="*/ 11 h 52"/>
                <a:gd name="T22" fmla="*/ 24 w 42"/>
                <a:gd name="T23" fmla="*/ 8 h 52"/>
                <a:gd name="T24" fmla="*/ 21 w 42"/>
                <a:gd name="T25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52">
                  <a:moveTo>
                    <a:pt x="21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37" y="5"/>
                    <a:pt x="41" y="14"/>
                    <a:pt x="42" y="26"/>
                  </a:cubicBezTo>
                  <a:cubicBezTo>
                    <a:pt x="42" y="40"/>
                    <a:pt x="33" y="52"/>
                    <a:pt x="21" y="52"/>
                  </a:cubicBezTo>
                  <a:cubicBezTo>
                    <a:pt x="9" y="52"/>
                    <a:pt x="0" y="40"/>
                    <a:pt x="0" y="26"/>
                  </a:cubicBezTo>
                  <a:cubicBezTo>
                    <a:pt x="0" y="13"/>
                    <a:pt x="7" y="2"/>
                    <a:pt x="21" y="0"/>
                  </a:cubicBezTo>
                  <a:close/>
                  <a:moveTo>
                    <a:pt x="21" y="8"/>
                  </a:moveTo>
                  <a:cubicBezTo>
                    <a:pt x="14" y="8"/>
                    <a:pt x="8" y="16"/>
                    <a:pt x="8" y="26"/>
                  </a:cubicBezTo>
                  <a:cubicBezTo>
                    <a:pt x="8" y="36"/>
                    <a:pt x="14" y="44"/>
                    <a:pt x="21" y="44"/>
                  </a:cubicBezTo>
                  <a:cubicBezTo>
                    <a:pt x="28" y="44"/>
                    <a:pt x="34" y="36"/>
                    <a:pt x="34" y="26"/>
                  </a:cubicBezTo>
                  <a:cubicBezTo>
                    <a:pt x="34" y="21"/>
                    <a:pt x="33" y="15"/>
                    <a:pt x="28" y="11"/>
                  </a:cubicBezTo>
                  <a:cubicBezTo>
                    <a:pt x="27" y="10"/>
                    <a:pt x="25" y="9"/>
                    <a:pt x="24" y="8"/>
                  </a:cubicBezTo>
                  <a:lnTo>
                    <a:pt x="2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3"/>
            <p:cNvSpPr>
              <a:spLocks noEditPoints="1"/>
            </p:cNvSpPr>
            <p:nvPr/>
          </p:nvSpPr>
          <p:spPr bwMode="auto">
            <a:xfrm>
              <a:off x="7729538" y="5373688"/>
              <a:ext cx="133350" cy="163512"/>
            </a:xfrm>
            <a:custGeom>
              <a:avLst/>
              <a:gdLst>
                <a:gd name="T0" fmla="*/ 20 w 40"/>
                <a:gd name="T1" fmla="*/ 0 h 49"/>
                <a:gd name="T2" fmla="*/ 40 w 40"/>
                <a:gd name="T3" fmla="*/ 25 h 49"/>
                <a:gd name="T4" fmla="*/ 20 w 40"/>
                <a:gd name="T5" fmla="*/ 49 h 49"/>
                <a:gd name="T6" fmla="*/ 0 w 40"/>
                <a:gd name="T7" fmla="*/ 25 h 49"/>
                <a:gd name="T8" fmla="*/ 20 w 40"/>
                <a:gd name="T9" fmla="*/ 0 h 49"/>
                <a:gd name="T10" fmla="*/ 20 w 40"/>
                <a:gd name="T11" fmla="*/ 8 h 49"/>
                <a:gd name="T12" fmla="*/ 8 w 40"/>
                <a:gd name="T13" fmla="*/ 25 h 49"/>
                <a:gd name="T14" fmla="*/ 20 w 40"/>
                <a:gd name="T15" fmla="*/ 41 h 49"/>
                <a:gd name="T16" fmla="*/ 32 w 40"/>
                <a:gd name="T17" fmla="*/ 25 h 49"/>
                <a:gd name="T18" fmla="*/ 20 w 40"/>
                <a:gd name="T1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1" y="0"/>
                    <a:pt x="40" y="11"/>
                    <a:pt x="40" y="25"/>
                  </a:cubicBezTo>
                  <a:cubicBezTo>
                    <a:pt x="40" y="38"/>
                    <a:pt x="31" y="49"/>
                    <a:pt x="20" y="49"/>
                  </a:cubicBezTo>
                  <a:cubicBezTo>
                    <a:pt x="9" y="49"/>
                    <a:pt x="0" y="38"/>
                    <a:pt x="0" y="25"/>
                  </a:cubicBezTo>
                  <a:cubicBezTo>
                    <a:pt x="0" y="11"/>
                    <a:pt x="9" y="0"/>
                    <a:pt x="20" y="0"/>
                  </a:cubicBezTo>
                  <a:close/>
                  <a:moveTo>
                    <a:pt x="20" y="8"/>
                  </a:moveTo>
                  <a:cubicBezTo>
                    <a:pt x="14" y="8"/>
                    <a:pt x="8" y="16"/>
                    <a:pt x="8" y="25"/>
                  </a:cubicBezTo>
                  <a:cubicBezTo>
                    <a:pt x="8" y="34"/>
                    <a:pt x="14" y="41"/>
                    <a:pt x="20" y="41"/>
                  </a:cubicBezTo>
                  <a:cubicBezTo>
                    <a:pt x="26" y="41"/>
                    <a:pt x="32" y="34"/>
                    <a:pt x="32" y="25"/>
                  </a:cubicBezTo>
                  <a:cubicBezTo>
                    <a:pt x="32" y="16"/>
                    <a:pt x="26" y="8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5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35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BioDigitalPC</a:t>
            </a:r>
            <a:r>
              <a:rPr lang="en-GB" baseline="30000" dirty="0"/>
              <a:t>®</a:t>
            </a:r>
            <a:r>
              <a:rPr lang="en-GB" dirty="0"/>
              <a:t> 9 means you can carry your entire computer in your wallet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1154719" y="1635646"/>
            <a:ext cx="6801657" cy="2632991"/>
            <a:chOff x="5220072" y="1779662"/>
            <a:chExt cx="6801657" cy="2632991"/>
          </a:xfrm>
        </p:grpSpPr>
        <p:sp>
          <p:nvSpPr>
            <p:cNvPr id="94" name="Freeform: Shape 93"/>
            <p:cNvSpPr/>
            <p:nvPr/>
          </p:nvSpPr>
          <p:spPr>
            <a:xfrm>
              <a:off x="5220072" y="1779662"/>
              <a:ext cx="6801657" cy="2632991"/>
            </a:xfrm>
            <a:custGeom>
              <a:avLst/>
              <a:gdLst>
                <a:gd name="connsiteX0" fmla="*/ 244105 w 6801657"/>
                <a:gd name="connsiteY0" fmla="*/ 0 h 2632991"/>
                <a:gd name="connsiteX1" fmla="*/ 3173176 w 6801657"/>
                <a:gd name="connsiteY1" fmla="*/ 0 h 2632991"/>
                <a:gd name="connsiteX2" fmla="*/ 3398098 w 6801657"/>
                <a:gd name="connsiteY2" fmla="*/ 149089 h 2632991"/>
                <a:gd name="connsiteX3" fmla="*/ 3400829 w 6801657"/>
                <a:gd name="connsiteY3" fmla="*/ 162613 h 2632991"/>
                <a:gd name="connsiteX4" fmla="*/ 3403559 w 6801657"/>
                <a:gd name="connsiteY4" fmla="*/ 149089 h 2632991"/>
                <a:gd name="connsiteX5" fmla="*/ 3628481 w 6801657"/>
                <a:gd name="connsiteY5" fmla="*/ 0 h 2632991"/>
                <a:gd name="connsiteX6" fmla="*/ 6557552 w 6801657"/>
                <a:gd name="connsiteY6" fmla="*/ 0 h 2632991"/>
                <a:gd name="connsiteX7" fmla="*/ 6801657 w 6801657"/>
                <a:gd name="connsiteY7" fmla="*/ 244105 h 2632991"/>
                <a:gd name="connsiteX8" fmla="*/ 6801657 w 6801657"/>
                <a:gd name="connsiteY8" fmla="*/ 2388886 h 2632991"/>
                <a:gd name="connsiteX9" fmla="*/ 6557552 w 6801657"/>
                <a:gd name="connsiteY9" fmla="*/ 2632991 h 2632991"/>
                <a:gd name="connsiteX10" fmla="*/ 3628481 w 6801657"/>
                <a:gd name="connsiteY10" fmla="*/ 2632991 h 2632991"/>
                <a:gd name="connsiteX11" fmla="*/ 3403559 w 6801657"/>
                <a:gd name="connsiteY11" fmla="*/ 2483903 h 2632991"/>
                <a:gd name="connsiteX12" fmla="*/ 3400829 w 6801657"/>
                <a:gd name="connsiteY12" fmla="*/ 2470378 h 2632991"/>
                <a:gd name="connsiteX13" fmla="*/ 3398098 w 6801657"/>
                <a:gd name="connsiteY13" fmla="*/ 2483903 h 2632991"/>
                <a:gd name="connsiteX14" fmla="*/ 3173176 w 6801657"/>
                <a:gd name="connsiteY14" fmla="*/ 2632991 h 2632991"/>
                <a:gd name="connsiteX15" fmla="*/ 244105 w 6801657"/>
                <a:gd name="connsiteY15" fmla="*/ 2632991 h 2632991"/>
                <a:gd name="connsiteX16" fmla="*/ 0 w 6801657"/>
                <a:gd name="connsiteY16" fmla="*/ 2388886 h 2632991"/>
                <a:gd name="connsiteX17" fmla="*/ 0 w 6801657"/>
                <a:gd name="connsiteY17" fmla="*/ 244105 h 2632991"/>
                <a:gd name="connsiteX18" fmla="*/ 244105 w 6801657"/>
                <a:gd name="connsiteY18" fmla="*/ 0 h 263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01657" h="2632991">
                  <a:moveTo>
                    <a:pt x="244105" y="0"/>
                  </a:moveTo>
                  <a:lnTo>
                    <a:pt x="3173176" y="0"/>
                  </a:lnTo>
                  <a:cubicBezTo>
                    <a:pt x="3274287" y="0"/>
                    <a:pt x="3361041" y="61476"/>
                    <a:pt x="3398098" y="149089"/>
                  </a:cubicBezTo>
                  <a:lnTo>
                    <a:pt x="3400829" y="162613"/>
                  </a:lnTo>
                  <a:lnTo>
                    <a:pt x="3403559" y="149089"/>
                  </a:lnTo>
                  <a:cubicBezTo>
                    <a:pt x="3440616" y="61476"/>
                    <a:pt x="3527370" y="0"/>
                    <a:pt x="3628481" y="0"/>
                  </a:cubicBezTo>
                  <a:lnTo>
                    <a:pt x="6557552" y="0"/>
                  </a:lnTo>
                  <a:cubicBezTo>
                    <a:pt x="6692367" y="0"/>
                    <a:pt x="6801657" y="109290"/>
                    <a:pt x="6801657" y="244105"/>
                  </a:cubicBezTo>
                  <a:lnTo>
                    <a:pt x="6801657" y="2388886"/>
                  </a:lnTo>
                  <a:cubicBezTo>
                    <a:pt x="6801657" y="2523701"/>
                    <a:pt x="6692367" y="2632991"/>
                    <a:pt x="6557552" y="2632991"/>
                  </a:cubicBezTo>
                  <a:lnTo>
                    <a:pt x="3628481" y="2632991"/>
                  </a:lnTo>
                  <a:cubicBezTo>
                    <a:pt x="3527370" y="2632991"/>
                    <a:pt x="3440616" y="2571516"/>
                    <a:pt x="3403559" y="2483903"/>
                  </a:cubicBezTo>
                  <a:lnTo>
                    <a:pt x="3400829" y="2470378"/>
                  </a:lnTo>
                  <a:lnTo>
                    <a:pt x="3398098" y="2483903"/>
                  </a:lnTo>
                  <a:cubicBezTo>
                    <a:pt x="3361041" y="2571516"/>
                    <a:pt x="3274287" y="2632991"/>
                    <a:pt x="3173176" y="2632991"/>
                  </a:cubicBezTo>
                  <a:lnTo>
                    <a:pt x="244105" y="2632991"/>
                  </a:lnTo>
                  <a:cubicBezTo>
                    <a:pt x="109290" y="2632991"/>
                    <a:pt x="0" y="2523701"/>
                    <a:pt x="0" y="2388886"/>
                  </a:cubicBezTo>
                  <a:lnTo>
                    <a:pt x="0" y="244105"/>
                  </a:lnTo>
                  <a:cubicBezTo>
                    <a:pt x="0" y="109290"/>
                    <a:pt x="109290" y="0"/>
                    <a:pt x="244105" y="0"/>
                  </a:cubicBezTo>
                  <a:close/>
                </a:path>
              </a:pathLst>
            </a:custGeom>
            <a:pattFill prst="trellis">
              <a:fgClr>
                <a:schemeClr val="accent3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5453593" y="1890775"/>
              <a:ext cx="6390640" cy="1473063"/>
              <a:chOff x="5453593" y="1944558"/>
              <a:chExt cx="6390640" cy="1473063"/>
            </a:xfrm>
          </p:grpSpPr>
          <p:sp>
            <p:nvSpPr>
              <p:cNvPr id="103" name="Freeform: Shape 102"/>
              <p:cNvSpPr/>
              <p:nvPr/>
            </p:nvSpPr>
            <p:spPr>
              <a:xfrm>
                <a:off x="5453593" y="1944558"/>
                <a:ext cx="6390640" cy="1473063"/>
              </a:xfrm>
              <a:custGeom>
                <a:avLst/>
                <a:gdLst>
                  <a:gd name="connsiteX0" fmla="*/ 0 w 6375400"/>
                  <a:gd name="connsiteY0" fmla="*/ 0 h 1460500"/>
                  <a:gd name="connsiteX1" fmla="*/ 50800 w 6375400"/>
                  <a:gd name="connsiteY1" fmla="*/ 1460500 h 1460500"/>
                  <a:gd name="connsiteX2" fmla="*/ 3175000 w 6375400"/>
                  <a:gd name="connsiteY2" fmla="*/ 1422400 h 1460500"/>
                  <a:gd name="connsiteX3" fmla="*/ 6375400 w 6375400"/>
                  <a:gd name="connsiteY3" fmla="*/ 1384300 h 1460500"/>
                  <a:gd name="connsiteX4" fmla="*/ 6273800 w 6375400"/>
                  <a:gd name="connsiteY4" fmla="*/ 12700 h 1460500"/>
                  <a:gd name="connsiteX5" fmla="*/ 3060700 w 6375400"/>
                  <a:gd name="connsiteY5" fmla="*/ 101600 h 1460500"/>
                  <a:gd name="connsiteX6" fmla="*/ 0 w 6375400"/>
                  <a:gd name="connsiteY6" fmla="*/ 0 h 1460500"/>
                  <a:gd name="connsiteX0" fmla="*/ 0 w 6375400"/>
                  <a:gd name="connsiteY0" fmla="*/ 0 h 1460500"/>
                  <a:gd name="connsiteX1" fmla="*/ 50800 w 6375400"/>
                  <a:gd name="connsiteY1" fmla="*/ 1460500 h 1460500"/>
                  <a:gd name="connsiteX2" fmla="*/ 3175000 w 6375400"/>
                  <a:gd name="connsiteY2" fmla="*/ 1422400 h 1460500"/>
                  <a:gd name="connsiteX3" fmla="*/ 6375400 w 6375400"/>
                  <a:gd name="connsiteY3" fmla="*/ 1384300 h 1460500"/>
                  <a:gd name="connsiteX4" fmla="*/ 6342380 w 6375400"/>
                  <a:gd name="connsiteY4" fmla="*/ 5145 h 1460500"/>
                  <a:gd name="connsiteX5" fmla="*/ 3060700 w 6375400"/>
                  <a:gd name="connsiteY5" fmla="*/ 101600 h 1460500"/>
                  <a:gd name="connsiteX6" fmla="*/ 0 w 6375400"/>
                  <a:gd name="connsiteY6" fmla="*/ 0 h 1460500"/>
                  <a:gd name="connsiteX0" fmla="*/ 0 w 6390640"/>
                  <a:gd name="connsiteY0" fmla="*/ 0 h 1460500"/>
                  <a:gd name="connsiteX1" fmla="*/ 66040 w 6390640"/>
                  <a:gd name="connsiteY1" fmla="*/ 1460500 h 1460500"/>
                  <a:gd name="connsiteX2" fmla="*/ 3190240 w 6390640"/>
                  <a:gd name="connsiteY2" fmla="*/ 1422400 h 1460500"/>
                  <a:gd name="connsiteX3" fmla="*/ 6390640 w 6390640"/>
                  <a:gd name="connsiteY3" fmla="*/ 1384300 h 1460500"/>
                  <a:gd name="connsiteX4" fmla="*/ 6357620 w 6390640"/>
                  <a:gd name="connsiteY4" fmla="*/ 5145 h 1460500"/>
                  <a:gd name="connsiteX5" fmla="*/ 3075940 w 6390640"/>
                  <a:gd name="connsiteY5" fmla="*/ 101600 h 1460500"/>
                  <a:gd name="connsiteX6" fmla="*/ 0 w 6390640"/>
                  <a:gd name="connsiteY6" fmla="*/ 0 h 146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90640" h="1460500">
                    <a:moveTo>
                      <a:pt x="0" y="0"/>
                    </a:moveTo>
                    <a:lnTo>
                      <a:pt x="66040" y="1460500"/>
                    </a:lnTo>
                    <a:lnTo>
                      <a:pt x="3190240" y="1422400"/>
                    </a:lnTo>
                    <a:lnTo>
                      <a:pt x="6390640" y="1384300"/>
                    </a:lnTo>
                    <a:lnTo>
                      <a:pt x="6357620" y="5145"/>
                    </a:lnTo>
                    <a:lnTo>
                      <a:pt x="3075940" y="10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412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5542576" y="2030646"/>
                <a:ext cx="576064" cy="4926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ctr"/>
              <a:lstStyle/>
              <a:p>
                <a:pPr algn="ctr"/>
                <a:r>
                  <a:rPr lang="en-GB" sz="2800" spc="-30" dirty="0">
                    <a:latin typeface="Rockwell" panose="02060603020205020403" pitchFamily="18" charset="0"/>
                  </a:rPr>
                  <a:t>10</a:t>
                </a: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11167042" y="2030646"/>
                <a:ext cx="576064" cy="4926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ctr"/>
              <a:lstStyle/>
              <a:p>
                <a:pPr algn="ctr"/>
                <a:r>
                  <a:rPr lang="en-GB" sz="2800" spc="-30" dirty="0">
                    <a:latin typeface="Rockwell" panose="02060603020205020403" pitchFamily="18" charset="0"/>
                  </a:rPr>
                  <a:t>10</a:t>
                </a:r>
              </a:p>
            </p:txBody>
          </p:sp>
        </p:grpSp>
        <p:sp>
          <p:nvSpPr>
            <p:cNvPr id="96" name="Freeform: Shape 95"/>
            <p:cNvSpPr/>
            <p:nvPr/>
          </p:nvSpPr>
          <p:spPr>
            <a:xfrm>
              <a:off x="5314950" y="2131023"/>
              <a:ext cx="6627440" cy="2033582"/>
            </a:xfrm>
            <a:custGeom>
              <a:avLst/>
              <a:gdLst>
                <a:gd name="connsiteX0" fmla="*/ 102115 w 6627440"/>
                <a:gd name="connsiteY0" fmla="*/ 0 h 2033582"/>
                <a:gd name="connsiteX1" fmla="*/ 3115375 w 6627440"/>
                <a:gd name="connsiteY1" fmla="*/ 0 h 2033582"/>
                <a:gd name="connsiteX2" fmla="*/ 3120842 w 6627440"/>
                <a:gd name="connsiteY2" fmla="*/ 1549 h 2033582"/>
                <a:gd name="connsiteX3" fmla="*/ 3126984 w 6627440"/>
                <a:gd name="connsiteY3" fmla="*/ 0 h 2033582"/>
                <a:gd name="connsiteX4" fmla="*/ 6512703 w 6627440"/>
                <a:gd name="connsiteY4" fmla="*/ 0 h 2033582"/>
                <a:gd name="connsiteX5" fmla="*/ 6627440 w 6627440"/>
                <a:gd name="connsiteY5" fmla="*/ 143328 h 2033582"/>
                <a:gd name="connsiteX6" fmla="*/ 6627440 w 6627440"/>
                <a:gd name="connsiteY6" fmla="*/ 2033582 h 2033582"/>
                <a:gd name="connsiteX7" fmla="*/ 3217490 w 6627440"/>
                <a:gd name="connsiteY7" fmla="*/ 2033582 h 2033582"/>
                <a:gd name="connsiteX8" fmla="*/ 3012247 w 6627440"/>
                <a:gd name="connsiteY8" fmla="*/ 2033582 h 2033582"/>
                <a:gd name="connsiteX9" fmla="*/ 0 w 6627440"/>
                <a:gd name="connsiteY9" fmla="*/ 2033582 h 2033582"/>
                <a:gd name="connsiteX10" fmla="*/ 0 w 6627440"/>
                <a:gd name="connsiteY10" fmla="*/ 143328 h 2033582"/>
                <a:gd name="connsiteX11" fmla="*/ 102115 w 6627440"/>
                <a:gd name="connsiteY11" fmla="*/ 0 h 2033582"/>
                <a:gd name="connsiteX0" fmla="*/ 102115 w 6627440"/>
                <a:gd name="connsiteY0" fmla="*/ 0 h 2033582"/>
                <a:gd name="connsiteX1" fmla="*/ 3115375 w 6627440"/>
                <a:gd name="connsiteY1" fmla="*/ 0 h 2033582"/>
                <a:gd name="connsiteX2" fmla="*/ 3120842 w 6627440"/>
                <a:gd name="connsiteY2" fmla="*/ 1549 h 2033582"/>
                <a:gd name="connsiteX3" fmla="*/ 3311134 w 6627440"/>
                <a:gd name="connsiteY3" fmla="*/ 31750 h 2033582"/>
                <a:gd name="connsiteX4" fmla="*/ 6512703 w 6627440"/>
                <a:gd name="connsiteY4" fmla="*/ 0 h 2033582"/>
                <a:gd name="connsiteX5" fmla="*/ 6627440 w 6627440"/>
                <a:gd name="connsiteY5" fmla="*/ 143328 h 2033582"/>
                <a:gd name="connsiteX6" fmla="*/ 6627440 w 6627440"/>
                <a:gd name="connsiteY6" fmla="*/ 2033582 h 2033582"/>
                <a:gd name="connsiteX7" fmla="*/ 3217490 w 6627440"/>
                <a:gd name="connsiteY7" fmla="*/ 2033582 h 2033582"/>
                <a:gd name="connsiteX8" fmla="*/ 3012247 w 6627440"/>
                <a:gd name="connsiteY8" fmla="*/ 2033582 h 2033582"/>
                <a:gd name="connsiteX9" fmla="*/ 0 w 6627440"/>
                <a:gd name="connsiteY9" fmla="*/ 2033582 h 2033582"/>
                <a:gd name="connsiteX10" fmla="*/ 0 w 6627440"/>
                <a:gd name="connsiteY10" fmla="*/ 143328 h 2033582"/>
                <a:gd name="connsiteX11" fmla="*/ 102115 w 6627440"/>
                <a:gd name="connsiteY11" fmla="*/ 0 h 2033582"/>
                <a:gd name="connsiteX0" fmla="*/ 102115 w 6627440"/>
                <a:gd name="connsiteY0" fmla="*/ 0 h 2033582"/>
                <a:gd name="connsiteX1" fmla="*/ 3115375 w 6627440"/>
                <a:gd name="connsiteY1" fmla="*/ 0 h 2033582"/>
                <a:gd name="connsiteX2" fmla="*/ 3311134 w 6627440"/>
                <a:gd name="connsiteY2" fmla="*/ 31750 h 2033582"/>
                <a:gd name="connsiteX3" fmla="*/ 6512703 w 6627440"/>
                <a:gd name="connsiteY3" fmla="*/ 0 h 2033582"/>
                <a:gd name="connsiteX4" fmla="*/ 6627440 w 6627440"/>
                <a:gd name="connsiteY4" fmla="*/ 143328 h 2033582"/>
                <a:gd name="connsiteX5" fmla="*/ 6627440 w 6627440"/>
                <a:gd name="connsiteY5" fmla="*/ 2033582 h 2033582"/>
                <a:gd name="connsiteX6" fmla="*/ 3217490 w 6627440"/>
                <a:gd name="connsiteY6" fmla="*/ 2033582 h 2033582"/>
                <a:gd name="connsiteX7" fmla="*/ 3012247 w 6627440"/>
                <a:gd name="connsiteY7" fmla="*/ 2033582 h 2033582"/>
                <a:gd name="connsiteX8" fmla="*/ 0 w 6627440"/>
                <a:gd name="connsiteY8" fmla="*/ 2033582 h 2033582"/>
                <a:gd name="connsiteX9" fmla="*/ 0 w 6627440"/>
                <a:gd name="connsiteY9" fmla="*/ 143328 h 2033582"/>
                <a:gd name="connsiteX10" fmla="*/ 102115 w 6627440"/>
                <a:gd name="connsiteY10" fmla="*/ 0 h 2033582"/>
                <a:gd name="connsiteX0" fmla="*/ 102115 w 6627440"/>
                <a:gd name="connsiteY0" fmla="*/ 0 h 2033582"/>
                <a:gd name="connsiteX1" fmla="*/ 3115375 w 6627440"/>
                <a:gd name="connsiteY1" fmla="*/ 0 h 2033582"/>
                <a:gd name="connsiteX2" fmla="*/ 3311134 w 6627440"/>
                <a:gd name="connsiteY2" fmla="*/ 31750 h 2033582"/>
                <a:gd name="connsiteX3" fmla="*/ 6512703 w 6627440"/>
                <a:gd name="connsiteY3" fmla="*/ 0 h 2033582"/>
                <a:gd name="connsiteX4" fmla="*/ 6627440 w 6627440"/>
                <a:gd name="connsiteY4" fmla="*/ 143328 h 2033582"/>
                <a:gd name="connsiteX5" fmla="*/ 6627440 w 6627440"/>
                <a:gd name="connsiteY5" fmla="*/ 2033582 h 2033582"/>
                <a:gd name="connsiteX6" fmla="*/ 3217490 w 6627440"/>
                <a:gd name="connsiteY6" fmla="*/ 2033582 h 2033582"/>
                <a:gd name="connsiteX7" fmla="*/ 3012247 w 6627440"/>
                <a:gd name="connsiteY7" fmla="*/ 2033582 h 2033582"/>
                <a:gd name="connsiteX8" fmla="*/ 0 w 6627440"/>
                <a:gd name="connsiteY8" fmla="*/ 2033582 h 2033582"/>
                <a:gd name="connsiteX9" fmla="*/ 0 w 6627440"/>
                <a:gd name="connsiteY9" fmla="*/ 143328 h 2033582"/>
                <a:gd name="connsiteX10" fmla="*/ 102115 w 6627440"/>
                <a:gd name="connsiteY10" fmla="*/ 0 h 2033582"/>
                <a:gd name="connsiteX0" fmla="*/ 102115 w 6627440"/>
                <a:gd name="connsiteY0" fmla="*/ 0 h 2033582"/>
                <a:gd name="connsiteX1" fmla="*/ 3311134 w 6627440"/>
                <a:gd name="connsiteY1" fmla="*/ 31750 h 2033582"/>
                <a:gd name="connsiteX2" fmla="*/ 6512703 w 6627440"/>
                <a:gd name="connsiteY2" fmla="*/ 0 h 2033582"/>
                <a:gd name="connsiteX3" fmla="*/ 6627440 w 6627440"/>
                <a:gd name="connsiteY3" fmla="*/ 143328 h 2033582"/>
                <a:gd name="connsiteX4" fmla="*/ 6627440 w 6627440"/>
                <a:gd name="connsiteY4" fmla="*/ 2033582 h 2033582"/>
                <a:gd name="connsiteX5" fmla="*/ 3217490 w 6627440"/>
                <a:gd name="connsiteY5" fmla="*/ 2033582 h 2033582"/>
                <a:gd name="connsiteX6" fmla="*/ 3012247 w 6627440"/>
                <a:gd name="connsiteY6" fmla="*/ 2033582 h 2033582"/>
                <a:gd name="connsiteX7" fmla="*/ 0 w 6627440"/>
                <a:gd name="connsiteY7" fmla="*/ 2033582 h 2033582"/>
                <a:gd name="connsiteX8" fmla="*/ 0 w 6627440"/>
                <a:gd name="connsiteY8" fmla="*/ 143328 h 2033582"/>
                <a:gd name="connsiteX9" fmla="*/ 102115 w 6627440"/>
                <a:gd name="connsiteY9" fmla="*/ 0 h 2033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7440" h="2033582">
                  <a:moveTo>
                    <a:pt x="102115" y="0"/>
                  </a:moveTo>
                  <a:lnTo>
                    <a:pt x="3311134" y="31750"/>
                  </a:lnTo>
                  <a:lnTo>
                    <a:pt x="6512703" y="0"/>
                  </a:lnTo>
                  <a:cubicBezTo>
                    <a:pt x="6576071" y="0"/>
                    <a:pt x="6627440" y="64170"/>
                    <a:pt x="6627440" y="143328"/>
                  </a:cubicBezTo>
                  <a:lnTo>
                    <a:pt x="6627440" y="2033582"/>
                  </a:lnTo>
                  <a:lnTo>
                    <a:pt x="3217490" y="2033582"/>
                  </a:lnTo>
                  <a:lnTo>
                    <a:pt x="3012247" y="2033582"/>
                  </a:lnTo>
                  <a:lnTo>
                    <a:pt x="0" y="2033582"/>
                  </a:lnTo>
                  <a:lnTo>
                    <a:pt x="0" y="143328"/>
                  </a:lnTo>
                  <a:cubicBezTo>
                    <a:pt x="0" y="64170"/>
                    <a:pt x="45718" y="0"/>
                    <a:pt x="102115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7" name="Rectangle: Rounded Corners 96"/>
            <p:cNvSpPr/>
            <p:nvPr/>
          </p:nvSpPr>
          <p:spPr>
            <a:xfrm rot="10800000">
              <a:off x="8817861" y="2283719"/>
              <a:ext cx="3042355" cy="1872457"/>
            </a:xfrm>
            <a:prstGeom prst="roundRect">
              <a:avLst>
                <a:gd name="adj" fmla="val 1090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8" name="Freeform: Shape 97"/>
            <p:cNvSpPr/>
            <p:nvPr/>
          </p:nvSpPr>
          <p:spPr>
            <a:xfrm>
              <a:off x="8724900" y="2715767"/>
              <a:ext cx="3217490" cy="1448839"/>
            </a:xfrm>
            <a:custGeom>
              <a:avLst/>
              <a:gdLst>
                <a:gd name="connsiteX0" fmla="*/ 102115 w 3217490"/>
                <a:gd name="connsiteY0" fmla="*/ 0 h 1448839"/>
                <a:gd name="connsiteX1" fmla="*/ 3115375 w 3217490"/>
                <a:gd name="connsiteY1" fmla="*/ 0 h 1448839"/>
                <a:gd name="connsiteX2" fmla="*/ 3217490 w 3217490"/>
                <a:gd name="connsiteY2" fmla="*/ 102115 h 1448839"/>
                <a:gd name="connsiteX3" fmla="*/ 3217490 w 3217490"/>
                <a:gd name="connsiteY3" fmla="*/ 1448839 h 1448839"/>
                <a:gd name="connsiteX4" fmla="*/ 0 w 3217490"/>
                <a:gd name="connsiteY4" fmla="*/ 1448839 h 1448839"/>
                <a:gd name="connsiteX5" fmla="*/ 0 w 3217490"/>
                <a:gd name="connsiteY5" fmla="*/ 102115 h 1448839"/>
                <a:gd name="connsiteX6" fmla="*/ 102115 w 3217490"/>
                <a:gd name="connsiteY6" fmla="*/ 0 h 144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17490" h="1448839">
                  <a:moveTo>
                    <a:pt x="102115" y="0"/>
                  </a:moveTo>
                  <a:lnTo>
                    <a:pt x="3115375" y="0"/>
                  </a:lnTo>
                  <a:cubicBezTo>
                    <a:pt x="3171772" y="0"/>
                    <a:pt x="3217490" y="45718"/>
                    <a:pt x="3217490" y="102115"/>
                  </a:cubicBezTo>
                  <a:lnTo>
                    <a:pt x="3217490" y="1448839"/>
                  </a:lnTo>
                  <a:lnTo>
                    <a:pt x="0" y="1448839"/>
                  </a:lnTo>
                  <a:lnTo>
                    <a:pt x="0" y="102115"/>
                  </a:lnTo>
                  <a:cubicBezTo>
                    <a:pt x="0" y="45718"/>
                    <a:pt x="45718" y="0"/>
                    <a:pt x="102115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9" name="Freeform: Shape 98"/>
            <p:cNvSpPr/>
            <p:nvPr/>
          </p:nvSpPr>
          <p:spPr>
            <a:xfrm rot="10800000">
              <a:off x="8817861" y="2807280"/>
              <a:ext cx="3042355" cy="589460"/>
            </a:xfrm>
            <a:custGeom>
              <a:avLst/>
              <a:gdLst>
                <a:gd name="connsiteX0" fmla="*/ 2838220 w 3042355"/>
                <a:gd name="connsiteY0" fmla="*/ 589460 h 589460"/>
                <a:gd name="connsiteX1" fmla="*/ 204135 w 3042355"/>
                <a:gd name="connsiteY1" fmla="*/ 589460 h 589460"/>
                <a:gd name="connsiteX2" fmla="*/ 0 w 3042355"/>
                <a:gd name="connsiteY2" fmla="*/ 385325 h 589460"/>
                <a:gd name="connsiteX3" fmla="*/ 0 w 3042355"/>
                <a:gd name="connsiteY3" fmla="*/ 0 h 589460"/>
                <a:gd name="connsiteX4" fmla="*/ 3042355 w 3042355"/>
                <a:gd name="connsiteY4" fmla="*/ 0 h 589460"/>
                <a:gd name="connsiteX5" fmla="*/ 3042355 w 3042355"/>
                <a:gd name="connsiteY5" fmla="*/ 385325 h 589460"/>
                <a:gd name="connsiteX6" fmla="*/ 2838220 w 3042355"/>
                <a:gd name="connsiteY6" fmla="*/ 589460 h 58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2355" h="589460">
                  <a:moveTo>
                    <a:pt x="2838220" y="589460"/>
                  </a:moveTo>
                  <a:lnTo>
                    <a:pt x="204135" y="589460"/>
                  </a:lnTo>
                  <a:cubicBezTo>
                    <a:pt x="91394" y="589460"/>
                    <a:pt x="0" y="498066"/>
                    <a:pt x="0" y="385325"/>
                  </a:cubicBezTo>
                  <a:lnTo>
                    <a:pt x="0" y="0"/>
                  </a:lnTo>
                  <a:lnTo>
                    <a:pt x="3042355" y="0"/>
                  </a:lnTo>
                  <a:lnTo>
                    <a:pt x="3042355" y="385325"/>
                  </a:lnTo>
                  <a:cubicBezTo>
                    <a:pt x="3042355" y="498066"/>
                    <a:pt x="2950961" y="589460"/>
                    <a:pt x="2838220" y="5894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00" name="Freeform: Shape 99"/>
            <p:cNvSpPr/>
            <p:nvPr/>
          </p:nvSpPr>
          <p:spPr>
            <a:xfrm>
              <a:off x="8724900" y="3147814"/>
              <a:ext cx="3217490" cy="1016791"/>
            </a:xfrm>
            <a:custGeom>
              <a:avLst/>
              <a:gdLst>
                <a:gd name="connsiteX0" fmla="*/ 102115 w 3217490"/>
                <a:gd name="connsiteY0" fmla="*/ 0 h 1016791"/>
                <a:gd name="connsiteX1" fmla="*/ 3115375 w 3217490"/>
                <a:gd name="connsiteY1" fmla="*/ 0 h 1016791"/>
                <a:gd name="connsiteX2" fmla="*/ 3217490 w 3217490"/>
                <a:gd name="connsiteY2" fmla="*/ 102115 h 1016791"/>
                <a:gd name="connsiteX3" fmla="*/ 3217490 w 3217490"/>
                <a:gd name="connsiteY3" fmla="*/ 1016791 h 1016791"/>
                <a:gd name="connsiteX4" fmla="*/ 0 w 3217490"/>
                <a:gd name="connsiteY4" fmla="*/ 1016791 h 1016791"/>
                <a:gd name="connsiteX5" fmla="*/ 0 w 3217490"/>
                <a:gd name="connsiteY5" fmla="*/ 102115 h 1016791"/>
                <a:gd name="connsiteX6" fmla="*/ 102115 w 3217490"/>
                <a:gd name="connsiteY6" fmla="*/ 0 h 101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17490" h="1016791">
                  <a:moveTo>
                    <a:pt x="102115" y="0"/>
                  </a:moveTo>
                  <a:lnTo>
                    <a:pt x="3115375" y="0"/>
                  </a:lnTo>
                  <a:cubicBezTo>
                    <a:pt x="3171772" y="0"/>
                    <a:pt x="3217490" y="45718"/>
                    <a:pt x="3217490" y="102115"/>
                  </a:cubicBezTo>
                  <a:lnTo>
                    <a:pt x="3217490" y="1016791"/>
                  </a:lnTo>
                  <a:lnTo>
                    <a:pt x="0" y="1016791"/>
                  </a:lnTo>
                  <a:lnTo>
                    <a:pt x="0" y="102115"/>
                  </a:lnTo>
                  <a:cubicBezTo>
                    <a:pt x="0" y="45718"/>
                    <a:pt x="45718" y="0"/>
                    <a:pt x="102115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01" name="Freeform: Shape 100"/>
            <p:cNvSpPr/>
            <p:nvPr/>
          </p:nvSpPr>
          <p:spPr>
            <a:xfrm rot="10800000">
              <a:off x="8817861" y="3218793"/>
              <a:ext cx="3042355" cy="589460"/>
            </a:xfrm>
            <a:custGeom>
              <a:avLst/>
              <a:gdLst>
                <a:gd name="connsiteX0" fmla="*/ 2838220 w 3042355"/>
                <a:gd name="connsiteY0" fmla="*/ 589460 h 589460"/>
                <a:gd name="connsiteX1" fmla="*/ 204135 w 3042355"/>
                <a:gd name="connsiteY1" fmla="*/ 589460 h 589460"/>
                <a:gd name="connsiteX2" fmla="*/ 0 w 3042355"/>
                <a:gd name="connsiteY2" fmla="*/ 385325 h 589460"/>
                <a:gd name="connsiteX3" fmla="*/ 0 w 3042355"/>
                <a:gd name="connsiteY3" fmla="*/ 0 h 589460"/>
                <a:gd name="connsiteX4" fmla="*/ 3042355 w 3042355"/>
                <a:gd name="connsiteY4" fmla="*/ 0 h 589460"/>
                <a:gd name="connsiteX5" fmla="*/ 3042355 w 3042355"/>
                <a:gd name="connsiteY5" fmla="*/ 385325 h 589460"/>
                <a:gd name="connsiteX6" fmla="*/ 2838220 w 3042355"/>
                <a:gd name="connsiteY6" fmla="*/ 589460 h 58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2355" h="589460">
                  <a:moveTo>
                    <a:pt x="2838220" y="589460"/>
                  </a:moveTo>
                  <a:lnTo>
                    <a:pt x="204135" y="589460"/>
                  </a:lnTo>
                  <a:cubicBezTo>
                    <a:pt x="91394" y="589460"/>
                    <a:pt x="0" y="498066"/>
                    <a:pt x="0" y="385325"/>
                  </a:cubicBezTo>
                  <a:lnTo>
                    <a:pt x="0" y="0"/>
                  </a:lnTo>
                  <a:lnTo>
                    <a:pt x="3042355" y="0"/>
                  </a:lnTo>
                  <a:lnTo>
                    <a:pt x="3042355" y="385325"/>
                  </a:lnTo>
                  <a:cubicBezTo>
                    <a:pt x="3042355" y="498066"/>
                    <a:pt x="2950961" y="589460"/>
                    <a:pt x="2838220" y="5894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02" name="Freeform: Shape 101"/>
            <p:cNvSpPr/>
            <p:nvPr/>
          </p:nvSpPr>
          <p:spPr>
            <a:xfrm>
              <a:off x="8724900" y="3529411"/>
              <a:ext cx="3217490" cy="635194"/>
            </a:xfrm>
            <a:custGeom>
              <a:avLst/>
              <a:gdLst>
                <a:gd name="connsiteX0" fmla="*/ 102115 w 3217490"/>
                <a:gd name="connsiteY0" fmla="*/ 0 h 635194"/>
                <a:gd name="connsiteX1" fmla="*/ 3115375 w 3217490"/>
                <a:gd name="connsiteY1" fmla="*/ 0 h 635194"/>
                <a:gd name="connsiteX2" fmla="*/ 3217490 w 3217490"/>
                <a:gd name="connsiteY2" fmla="*/ 102115 h 635194"/>
                <a:gd name="connsiteX3" fmla="*/ 3217490 w 3217490"/>
                <a:gd name="connsiteY3" fmla="*/ 635194 h 635194"/>
                <a:gd name="connsiteX4" fmla="*/ 0 w 3217490"/>
                <a:gd name="connsiteY4" fmla="*/ 635194 h 635194"/>
                <a:gd name="connsiteX5" fmla="*/ 0 w 3217490"/>
                <a:gd name="connsiteY5" fmla="*/ 102115 h 635194"/>
                <a:gd name="connsiteX6" fmla="*/ 102115 w 3217490"/>
                <a:gd name="connsiteY6" fmla="*/ 0 h 63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17490" h="635194">
                  <a:moveTo>
                    <a:pt x="102115" y="0"/>
                  </a:moveTo>
                  <a:lnTo>
                    <a:pt x="3115375" y="0"/>
                  </a:lnTo>
                  <a:cubicBezTo>
                    <a:pt x="3171772" y="0"/>
                    <a:pt x="3217490" y="45718"/>
                    <a:pt x="3217490" y="102115"/>
                  </a:cubicBezTo>
                  <a:lnTo>
                    <a:pt x="3217490" y="635194"/>
                  </a:lnTo>
                  <a:lnTo>
                    <a:pt x="0" y="635194"/>
                  </a:lnTo>
                  <a:lnTo>
                    <a:pt x="0" y="102115"/>
                  </a:lnTo>
                  <a:cubicBezTo>
                    <a:pt x="0" y="45718"/>
                    <a:pt x="45718" y="0"/>
                    <a:pt x="102115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31640" y="2139453"/>
            <a:ext cx="3042355" cy="1872457"/>
            <a:chOff x="1363566" y="2079187"/>
            <a:chExt cx="3042355" cy="1872457"/>
          </a:xfrm>
        </p:grpSpPr>
        <p:sp>
          <p:nvSpPr>
            <p:cNvPr id="107" name="Rectangle: Rounded Corners 106"/>
            <p:cNvSpPr/>
            <p:nvPr/>
          </p:nvSpPr>
          <p:spPr>
            <a:xfrm rot="10800000">
              <a:off x="1363566" y="2079187"/>
              <a:ext cx="3042355" cy="1872457"/>
            </a:xfrm>
            <a:prstGeom prst="roundRect">
              <a:avLst>
                <a:gd name="adj" fmla="val 1090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108" name="Picture 107" descr="Image result for biodigital pc logo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8074" r="5167" b="8074"/>
            <a:stretch/>
          </p:blipFill>
          <p:spPr bwMode="auto">
            <a:xfrm>
              <a:off x="3547265" y="2139702"/>
              <a:ext cx="736703" cy="30116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3" name="Freeform: Shape 92"/>
          <p:cNvSpPr/>
          <p:nvPr/>
        </p:nvSpPr>
        <p:spPr>
          <a:xfrm>
            <a:off x="1249597" y="2571751"/>
            <a:ext cx="3217490" cy="1448839"/>
          </a:xfrm>
          <a:custGeom>
            <a:avLst/>
            <a:gdLst>
              <a:gd name="connsiteX0" fmla="*/ 102115 w 3217490"/>
              <a:gd name="connsiteY0" fmla="*/ 0 h 1448839"/>
              <a:gd name="connsiteX1" fmla="*/ 3115375 w 3217490"/>
              <a:gd name="connsiteY1" fmla="*/ 0 h 1448839"/>
              <a:gd name="connsiteX2" fmla="*/ 3217490 w 3217490"/>
              <a:gd name="connsiteY2" fmla="*/ 102115 h 1448839"/>
              <a:gd name="connsiteX3" fmla="*/ 3217490 w 3217490"/>
              <a:gd name="connsiteY3" fmla="*/ 1448839 h 1448839"/>
              <a:gd name="connsiteX4" fmla="*/ 0 w 3217490"/>
              <a:gd name="connsiteY4" fmla="*/ 1448839 h 1448839"/>
              <a:gd name="connsiteX5" fmla="*/ 0 w 3217490"/>
              <a:gd name="connsiteY5" fmla="*/ 102115 h 1448839"/>
              <a:gd name="connsiteX6" fmla="*/ 102115 w 3217490"/>
              <a:gd name="connsiteY6" fmla="*/ 0 h 144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7490" h="1448839">
                <a:moveTo>
                  <a:pt x="102115" y="0"/>
                </a:moveTo>
                <a:lnTo>
                  <a:pt x="3115375" y="0"/>
                </a:lnTo>
                <a:cubicBezTo>
                  <a:pt x="3171772" y="0"/>
                  <a:pt x="3217490" y="45718"/>
                  <a:pt x="3217490" y="102115"/>
                </a:cubicBezTo>
                <a:lnTo>
                  <a:pt x="3217490" y="1448839"/>
                </a:lnTo>
                <a:lnTo>
                  <a:pt x="0" y="1448839"/>
                </a:lnTo>
                <a:lnTo>
                  <a:pt x="0" y="102115"/>
                </a:lnTo>
                <a:cubicBezTo>
                  <a:pt x="0" y="45718"/>
                  <a:pt x="45718" y="0"/>
                  <a:pt x="102115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5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7"/>
          <a:stretch/>
        </p:blipFill>
        <p:spPr>
          <a:xfrm flipH="1">
            <a:off x="-1956725" y="0"/>
            <a:ext cx="11100725" cy="5143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/>
          <p:cNvSpPr/>
          <p:nvPr/>
        </p:nvSpPr>
        <p:spPr>
          <a:xfrm>
            <a:off x="-1" y="0"/>
            <a:ext cx="2555777" cy="5143500"/>
          </a:xfrm>
          <a:custGeom>
            <a:avLst/>
            <a:gdLst>
              <a:gd name="connsiteX0" fmla="*/ 0 w 2555777"/>
              <a:gd name="connsiteY0" fmla="*/ 0 h 5143500"/>
              <a:gd name="connsiteX1" fmla="*/ 2228851 w 2555777"/>
              <a:gd name="connsiteY1" fmla="*/ 0 h 5143500"/>
              <a:gd name="connsiteX2" fmla="*/ 2228851 w 2555777"/>
              <a:gd name="connsiteY2" fmla="*/ 2154083 h 5143500"/>
              <a:gd name="connsiteX3" fmla="*/ 2291902 w 2555777"/>
              <a:gd name="connsiteY3" fmla="*/ 2173655 h 5143500"/>
              <a:gd name="connsiteX4" fmla="*/ 2555777 w 2555777"/>
              <a:gd name="connsiteY4" fmla="*/ 2571750 h 5143500"/>
              <a:gd name="connsiteX5" fmla="*/ 2291902 w 2555777"/>
              <a:gd name="connsiteY5" fmla="*/ 2969846 h 5143500"/>
              <a:gd name="connsiteX6" fmla="*/ 2228851 w 2555777"/>
              <a:gd name="connsiteY6" fmla="*/ 2989418 h 5143500"/>
              <a:gd name="connsiteX7" fmla="*/ 2228851 w 2555777"/>
              <a:gd name="connsiteY7" fmla="*/ 5143500 h 5143500"/>
              <a:gd name="connsiteX8" fmla="*/ 0 w 2555777"/>
              <a:gd name="connsiteY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5777" h="5143500">
                <a:moveTo>
                  <a:pt x="0" y="0"/>
                </a:moveTo>
                <a:lnTo>
                  <a:pt x="2228851" y="0"/>
                </a:lnTo>
                <a:lnTo>
                  <a:pt x="2228851" y="2154083"/>
                </a:lnTo>
                <a:lnTo>
                  <a:pt x="2291902" y="2173655"/>
                </a:lnTo>
                <a:cubicBezTo>
                  <a:pt x="2446971" y="2239243"/>
                  <a:pt x="2555777" y="2392790"/>
                  <a:pt x="2555777" y="2571750"/>
                </a:cubicBezTo>
                <a:cubicBezTo>
                  <a:pt x="2555777" y="2750711"/>
                  <a:pt x="2446971" y="2904257"/>
                  <a:pt x="2291902" y="2969846"/>
                </a:cubicBezTo>
                <a:lnTo>
                  <a:pt x="2228851" y="2989418"/>
                </a:lnTo>
                <a:lnTo>
                  <a:pt x="2228851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1C3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00024" y="2058585"/>
            <a:ext cx="1923703" cy="1026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GB" sz="4800" dirty="0">
                <a:solidFill>
                  <a:schemeClr val="bg1"/>
                </a:solidFill>
                <a:latin typeface="+mj-lt"/>
              </a:rPr>
              <a:t>WHAT IF..?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333820"/>
            <a:ext cx="2123727" cy="10832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GB" sz="2400" dirty="0">
                <a:solidFill>
                  <a:schemeClr val="bg1"/>
                </a:solidFill>
              </a:rPr>
              <a:t>…YOU COULD RUN YOUR SERVER ESTATE WITH ZERO COOLING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634" y="4581485"/>
            <a:ext cx="1514163" cy="29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1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94444E-6 0 L 0.45365 0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7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0 L -3.33333E-6 -0.30802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40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7" grpId="0"/>
      <p:bldP spid="7" grpId="2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>
            <a:grpSpLocks noChangeAspect="1"/>
          </p:cNvGrpSpPr>
          <p:nvPr/>
        </p:nvGrpSpPr>
        <p:grpSpPr>
          <a:xfrm flipH="1">
            <a:off x="6390601" y="2479292"/>
            <a:ext cx="1890167" cy="1892658"/>
            <a:chOff x="6902450" y="1338263"/>
            <a:chExt cx="1204913" cy="1206501"/>
          </a:xfrm>
          <a:solidFill>
            <a:schemeClr val="bg1"/>
          </a:solidFill>
        </p:grpSpPr>
        <p:sp>
          <p:nvSpPr>
            <p:cNvPr id="23" name="Freeform 65"/>
            <p:cNvSpPr>
              <a:spLocks noEditPoints="1"/>
            </p:cNvSpPr>
            <p:nvPr/>
          </p:nvSpPr>
          <p:spPr bwMode="auto">
            <a:xfrm>
              <a:off x="7639050" y="2076451"/>
              <a:ext cx="468313" cy="468313"/>
            </a:xfrm>
            <a:custGeom>
              <a:avLst/>
              <a:gdLst>
                <a:gd name="T0" fmla="*/ 136 w 140"/>
                <a:gd name="T1" fmla="*/ 0 h 140"/>
                <a:gd name="T2" fmla="*/ 92 w 140"/>
                <a:gd name="T3" fmla="*/ 0 h 140"/>
                <a:gd name="T4" fmla="*/ 88 w 140"/>
                <a:gd name="T5" fmla="*/ 4 h 140"/>
                <a:gd name="T6" fmla="*/ 88 w 140"/>
                <a:gd name="T7" fmla="*/ 44 h 140"/>
                <a:gd name="T8" fmla="*/ 48 w 140"/>
                <a:gd name="T9" fmla="*/ 44 h 140"/>
                <a:gd name="T10" fmla="*/ 44 w 140"/>
                <a:gd name="T11" fmla="*/ 48 h 140"/>
                <a:gd name="T12" fmla="*/ 44 w 140"/>
                <a:gd name="T13" fmla="*/ 88 h 140"/>
                <a:gd name="T14" fmla="*/ 4 w 140"/>
                <a:gd name="T15" fmla="*/ 88 h 140"/>
                <a:gd name="T16" fmla="*/ 0 w 140"/>
                <a:gd name="T17" fmla="*/ 92 h 140"/>
                <a:gd name="T18" fmla="*/ 0 w 140"/>
                <a:gd name="T19" fmla="*/ 136 h 140"/>
                <a:gd name="T20" fmla="*/ 4 w 140"/>
                <a:gd name="T21" fmla="*/ 140 h 140"/>
                <a:gd name="T22" fmla="*/ 48 w 140"/>
                <a:gd name="T23" fmla="*/ 140 h 140"/>
                <a:gd name="T24" fmla="*/ 92 w 140"/>
                <a:gd name="T25" fmla="*/ 140 h 140"/>
                <a:gd name="T26" fmla="*/ 136 w 140"/>
                <a:gd name="T27" fmla="*/ 140 h 140"/>
                <a:gd name="T28" fmla="*/ 140 w 140"/>
                <a:gd name="T29" fmla="*/ 136 h 140"/>
                <a:gd name="T30" fmla="*/ 140 w 140"/>
                <a:gd name="T31" fmla="*/ 92 h 140"/>
                <a:gd name="T32" fmla="*/ 140 w 140"/>
                <a:gd name="T33" fmla="*/ 48 h 140"/>
                <a:gd name="T34" fmla="*/ 140 w 140"/>
                <a:gd name="T35" fmla="*/ 4 h 140"/>
                <a:gd name="T36" fmla="*/ 136 w 140"/>
                <a:gd name="T37" fmla="*/ 0 h 140"/>
                <a:gd name="T38" fmla="*/ 96 w 140"/>
                <a:gd name="T39" fmla="*/ 52 h 140"/>
                <a:gd name="T40" fmla="*/ 132 w 140"/>
                <a:gd name="T41" fmla="*/ 52 h 140"/>
                <a:gd name="T42" fmla="*/ 132 w 140"/>
                <a:gd name="T43" fmla="*/ 88 h 140"/>
                <a:gd name="T44" fmla="*/ 96 w 140"/>
                <a:gd name="T45" fmla="*/ 88 h 140"/>
                <a:gd name="T46" fmla="*/ 96 w 140"/>
                <a:gd name="T47" fmla="*/ 52 h 140"/>
                <a:gd name="T48" fmla="*/ 96 w 140"/>
                <a:gd name="T49" fmla="*/ 8 h 140"/>
                <a:gd name="T50" fmla="*/ 132 w 140"/>
                <a:gd name="T51" fmla="*/ 8 h 140"/>
                <a:gd name="T52" fmla="*/ 132 w 140"/>
                <a:gd name="T53" fmla="*/ 44 h 140"/>
                <a:gd name="T54" fmla="*/ 96 w 140"/>
                <a:gd name="T55" fmla="*/ 44 h 140"/>
                <a:gd name="T56" fmla="*/ 96 w 140"/>
                <a:gd name="T57" fmla="*/ 8 h 140"/>
                <a:gd name="T58" fmla="*/ 52 w 140"/>
                <a:gd name="T59" fmla="*/ 52 h 140"/>
                <a:gd name="T60" fmla="*/ 88 w 140"/>
                <a:gd name="T61" fmla="*/ 52 h 140"/>
                <a:gd name="T62" fmla="*/ 88 w 140"/>
                <a:gd name="T63" fmla="*/ 88 h 140"/>
                <a:gd name="T64" fmla="*/ 52 w 140"/>
                <a:gd name="T65" fmla="*/ 88 h 140"/>
                <a:gd name="T66" fmla="*/ 52 w 140"/>
                <a:gd name="T67" fmla="*/ 52 h 140"/>
                <a:gd name="T68" fmla="*/ 8 w 140"/>
                <a:gd name="T69" fmla="*/ 96 h 140"/>
                <a:gd name="T70" fmla="*/ 44 w 140"/>
                <a:gd name="T71" fmla="*/ 96 h 140"/>
                <a:gd name="T72" fmla="*/ 44 w 140"/>
                <a:gd name="T73" fmla="*/ 132 h 140"/>
                <a:gd name="T74" fmla="*/ 8 w 140"/>
                <a:gd name="T75" fmla="*/ 132 h 140"/>
                <a:gd name="T76" fmla="*/ 8 w 140"/>
                <a:gd name="T77" fmla="*/ 96 h 140"/>
                <a:gd name="T78" fmla="*/ 52 w 140"/>
                <a:gd name="T79" fmla="*/ 96 h 140"/>
                <a:gd name="T80" fmla="*/ 88 w 140"/>
                <a:gd name="T81" fmla="*/ 96 h 140"/>
                <a:gd name="T82" fmla="*/ 88 w 140"/>
                <a:gd name="T83" fmla="*/ 132 h 140"/>
                <a:gd name="T84" fmla="*/ 52 w 140"/>
                <a:gd name="T85" fmla="*/ 132 h 140"/>
                <a:gd name="T86" fmla="*/ 52 w 140"/>
                <a:gd name="T87" fmla="*/ 96 h 140"/>
                <a:gd name="T88" fmla="*/ 132 w 140"/>
                <a:gd name="T89" fmla="*/ 132 h 140"/>
                <a:gd name="T90" fmla="*/ 96 w 140"/>
                <a:gd name="T91" fmla="*/ 132 h 140"/>
                <a:gd name="T92" fmla="*/ 96 w 140"/>
                <a:gd name="T93" fmla="*/ 96 h 140"/>
                <a:gd name="T94" fmla="*/ 132 w 140"/>
                <a:gd name="T95" fmla="*/ 96 h 140"/>
                <a:gd name="T96" fmla="*/ 132 w 140"/>
                <a:gd name="T97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0" h="140">
                  <a:moveTo>
                    <a:pt x="136" y="0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0" y="0"/>
                    <a:pt x="88" y="2"/>
                    <a:pt x="88" y="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6" y="44"/>
                    <a:pt x="44" y="46"/>
                    <a:pt x="44" y="48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2" y="88"/>
                    <a:pt x="0" y="90"/>
                    <a:pt x="0" y="92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8"/>
                    <a:pt x="2" y="140"/>
                    <a:pt x="4" y="140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136" y="140"/>
                    <a:pt x="136" y="140"/>
                    <a:pt x="136" y="140"/>
                  </a:cubicBezTo>
                  <a:cubicBezTo>
                    <a:pt x="138" y="140"/>
                    <a:pt x="140" y="138"/>
                    <a:pt x="140" y="136"/>
                  </a:cubicBezTo>
                  <a:cubicBezTo>
                    <a:pt x="140" y="92"/>
                    <a:pt x="140" y="92"/>
                    <a:pt x="140" y="92"/>
                  </a:cubicBezTo>
                  <a:cubicBezTo>
                    <a:pt x="140" y="48"/>
                    <a:pt x="140" y="48"/>
                    <a:pt x="140" y="48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2"/>
                    <a:pt x="138" y="0"/>
                    <a:pt x="136" y="0"/>
                  </a:cubicBezTo>
                  <a:close/>
                  <a:moveTo>
                    <a:pt x="96" y="52"/>
                  </a:moveTo>
                  <a:cubicBezTo>
                    <a:pt x="132" y="52"/>
                    <a:pt x="132" y="52"/>
                    <a:pt x="132" y="52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96" y="88"/>
                    <a:pt x="96" y="88"/>
                    <a:pt x="96" y="88"/>
                  </a:cubicBezTo>
                  <a:lnTo>
                    <a:pt x="96" y="52"/>
                  </a:lnTo>
                  <a:close/>
                  <a:moveTo>
                    <a:pt x="96" y="8"/>
                  </a:moveTo>
                  <a:cubicBezTo>
                    <a:pt x="132" y="8"/>
                    <a:pt x="132" y="8"/>
                    <a:pt x="132" y="8"/>
                  </a:cubicBezTo>
                  <a:cubicBezTo>
                    <a:pt x="132" y="44"/>
                    <a:pt x="132" y="44"/>
                    <a:pt x="132" y="44"/>
                  </a:cubicBezTo>
                  <a:cubicBezTo>
                    <a:pt x="96" y="44"/>
                    <a:pt x="96" y="44"/>
                    <a:pt x="96" y="44"/>
                  </a:cubicBezTo>
                  <a:lnTo>
                    <a:pt x="96" y="8"/>
                  </a:lnTo>
                  <a:close/>
                  <a:moveTo>
                    <a:pt x="52" y="52"/>
                  </a:moveTo>
                  <a:cubicBezTo>
                    <a:pt x="88" y="52"/>
                    <a:pt x="88" y="52"/>
                    <a:pt x="88" y="52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52" y="88"/>
                    <a:pt x="52" y="88"/>
                    <a:pt x="52" y="88"/>
                  </a:cubicBezTo>
                  <a:lnTo>
                    <a:pt x="52" y="52"/>
                  </a:lnTo>
                  <a:close/>
                  <a:moveTo>
                    <a:pt x="8" y="96"/>
                  </a:moveTo>
                  <a:cubicBezTo>
                    <a:pt x="44" y="96"/>
                    <a:pt x="44" y="96"/>
                    <a:pt x="44" y="96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8" y="132"/>
                    <a:pt x="8" y="132"/>
                    <a:pt x="8" y="132"/>
                  </a:cubicBezTo>
                  <a:lnTo>
                    <a:pt x="8" y="96"/>
                  </a:lnTo>
                  <a:close/>
                  <a:moveTo>
                    <a:pt x="52" y="96"/>
                  </a:moveTo>
                  <a:cubicBezTo>
                    <a:pt x="88" y="96"/>
                    <a:pt x="88" y="96"/>
                    <a:pt x="88" y="96"/>
                  </a:cubicBezTo>
                  <a:cubicBezTo>
                    <a:pt x="88" y="132"/>
                    <a:pt x="88" y="132"/>
                    <a:pt x="88" y="132"/>
                  </a:cubicBezTo>
                  <a:cubicBezTo>
                    <a:pt x="52" y="132"/>
                    <a:pt x="52" y="132"/>
                    <a:pt x="52" y="132"/>
                  </a:cubicBezTo>
                  <a:lnTo>
                    <a:pt x="52" y="96"/>
                  </a:lnTo>
                  <a:close/>
                  <a:moveTo>
                    <a:pt x="132" y="132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96"/>
                    <a:pt x="96" y="96"/>
                    <a:pt x="96" y="96"/>
                  </a:cubicBezTo>
                  <a:cubicBezTo>
                    <a:pt x="132" y="96"/>
                    <a:pt x="132" y="96"/>
                    <a:pt x="132" y="96"/>
                  </a:cubicBezTo>
                  <a:lnTo>
                    <a:pt x="132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66"/>
            <p:cNvSpPr>
              <a:spLocks noEditPoints="1"/>
            </p:cNvSpPr>
            <p:nvPr/>
          </p:nvSpPr>
          <p:spPr bwMode="auto">
            <a:xfrm>
              <a:off x="6902450" y="1338263"/>
              <a:ext cx="1093788" cy="1206500"/>
            </a:xfrm>
            <a:custGeom>
              <a:avLst/>
              <a:gdLst>
                <a:gd name="T0" fmla="*/ 113 w 327"/>
                <a:gd name="T1" fmla="*/ 339 h 360"/>
                <a:gd name="T2" fmla="*/ 266 w 327"/>
                <a:gd name="T3" fmla="*/ 64 h 360"/>
                <a:gd name="T4" fmla="*/ 248 w 327"/>
                <a:gd name="T5" fmla="*/ 155 h 360"/>
                <a:gd name="T6" fmla="*/ 244 w 327"/>
                <a:gd name="T7" fmla="*/ 203 h 360"/>
                <a:gd name="T8" fmla="*/ 292 w 327"/>
                <a:gd name="T9" fmla="*/ 207 h 360"/>
                <a:gd name="T10" fmla="*/ 296 w 327"/>
                <a:gd name="T11" fmla="*/ 159 h 360"/>
                <a:gd name="T12" fmla="*/ 274 w 327"/>
                <a:gd name="T13" fmla="*/ 155 h 360"/>
                <a:gd name="T14" fmla="*/ 316 w 327"/>
                <a:gd name="T15" fmla="*/ 64 h 360"/>
                <a:gd name="T16" fmla="*/ 316 w 327"/>
                <a:gd name="T17" fmla="*/ 40 h 360"/>
                <a:gd name="T18" fmla="*/ 105 w 327"/>
                <a:gd name="T19" fmla="*/ 10 h 360"/>
                <a:gd name="T20" fmla="*/ 83 w 327"/>
                <a:gd name="T21" fmla="*/ 11 h 360"/>
                <a:gd name="T22" fmla="*/ 11 w 327"/>
                <a:gd name="T23" fmla="*/ 40 h 360"/>
                <a:gd name="T24" fmla="*/ 11 w 327"/>
                <a:gd name="T25" fmla="*/ 64 h 360"/>
                <a:gd name="T26" fmla="*/ 14 w 327"/>
                <a:gd name="T27" fmla="*/ 77 h 360"/>
                <a:gd name="T28" fmla="*/ 40 w 327"/>
                <a:gd name="T29" fmla="*/ 89 h 360"/>
                <a:gd name="T30" fmla="*/ 52 w 327"/>
                <a:gd name="T31" fmla="*/ 64 h 360"/>
                <a:gd name="T32" fmla="*/ 76 w 327"/>
                <a:gd name="T33" fmla="*/ 339 h 360"/>
                <a:gd name="T34" fmla="*/ 46 w 327"/>
                <a:gd name="T35" fmla="*/ 351 h 360"/>
                <a:gd name="T36" fmla="*/ 50 w 327"/>
                <a:gd name="T37" fmla="*/ 360 h 360"/>
                <a:gd name="T38" fmla="*/ 143 w 327"/>
                <a:gd name="T39" fmla="*/ 356 h 360"/>
                <a:gd name="T40" fmla="*/ 131 w 327"/>
                <a:gd name="T41" fmla="*/ 339 h 360"/>
                <a:gd name="T42" fmla="*/ 252 w 327"/>
                <a:gd name="T43" fmla="*/ 199 h 360"/>
                <a:gd name="T44" fmla="*/ 288 w 327"/>
                <a:gd name="T45" fmla="*/ 163 h 360"/>
                <a:gd name="T46" fmla="*/ 319 w 327"/>
                <a:gd name="T47" fmla="*/ 52 h 360"/>
                <a:gd name="T48" fmla="*/ 113 w 327"/>
                <a:gd name="T49" fmla="*/ 56 h 360"/>
                <a:gd name="T50" fmla="*/ 316 w 327"/>
                <a:gd name="T51" fmla="*/ 48 h 360"/>
                <a:gd name="T52" fmla="*/ 113 w 327"/>
                <a:gd name="T53" fmla="*/ 40 h 360"/>
                <a:gd name="T54" fmla="*/ 106 w 327"/>
                <a:gd name="T55" fmla="*/ 25 h 360"/>
                <a:gd name="T56" fmla="*/ 201 w 327"/>
                <a:gd name="T57" fmla="*/ 40 h 360"/>
                <a:gd name="T58" fmla="*/ 94 w 327"/>
                <a:gd name="T59" fmla="*/ 8 h 360"/>
                <a:gd name="T60" fmla="*/ 98 w 327"/>
                <a:gd name="T61" fmla="*/ 24 h 360"/>
                <a:gd name="T62" fmla="*/ 91 w 327"/>
                <a:gd name="T63" fmla="*/ 12 h 360"/>
                <a:gd name="T64" fmla="*/ 83 w 327"/>
                <a:gd name="T65" fmla="*/ 20 h 360"/>
                <a:gd name="T66" fmla="*/ 76 w 327"/>
                <a:gd name="T67" fmla="*/ 36 h 360"/>
                <a:gd name="T68" fmla="*/ 48 w 327"/>
                <a:gd name="T69" fmla="*/ 40 h 360"/>
                <a:gd name="T70" fmla="*/ 44 w 327"/>
                <a:gd name="T71" fmla="*/ 77 h 360"/>
                <a:gd name="T72" fmla="*/ 26 w 327"/>
                <a:gd name="T73" fmla="*/ 81 h 360"/>
                <a:gd name="T74" fmla="*/ 22 w 327"/>
                <a:gd name="T75" fmla="*/ 64 h 360"/>
                <a:gd name="T76" fmla="*/ 44 w 327"/>
                <a:gd name="T77" fmla="*/ 77 h 360"/>
                <a:gd name="T78" fmla="*/ 8 w 327"/>
                <a:gd name="T79" fmla="*/ 52 h 360"/>
                <a:gd name="T80" fmla="*/ 76 w 327"/>
                <a:gd name="T81" fmla="*/ 48 h 360"/>
                <a:gd name="T82" fmla="*/ 11 w 327"/>
                <a:gd name="T83" fmla="*/ 56 h 360"/>
                <a:gd name="T84" fmla="*/ 87 w 327"/>
                <a:gd name="T85" fmla="*/ 32 h 360"/>
                <a:gd name="T86" fmla="*/ 105 w 327"/>
                <a:gd name="T87" fmla="*/ 36 h 360"/>
                <a:gd name="T88" fmla="*/ 105 w 327"/>
                <a:gd name="T89" fmla="*/ 60 h 360"/>
                <a:gd name="T90" fmla="*/ 105 w 327"/>
                <a:gd name="T91" fmla="*/ 339 h 360"/>
                <a:gd name="T92" fmla="*/ 83 w 327"/>
                <a:gd name="T93" fmla="*/ 36 h 360"/>
                <a:gd name="T94" fmla="*/ 54 w 327"/>
                <a:gd name="T95" fmla="*/ 352 h 360"/>
                <a:gd name="T96" fmla="*/ 57 w 327"/>
                <a:gd name="T97" fmla="*/ 347 h 360"/>
                <a:gd name="T98" fmla="*/ 79 w 327"/>
                <a:gd name="T99" fmla="*/ 347 h 360"/>
                <a:gd name="T100" fmla="*/ 109 w 327"/>
                <a:gd name="T101" fmla="*/ 347 h 360"/>
                <a:gd name="T102" fmla="*/ 109 w 327"/>
                <a:gd name="T103" fmla="*/ 347 h 360"/>
                <a:gd name="T104" fmla="*/ 135 w 327"/>
                <a:gd name="T105" fmla="*/ 351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7" h="360">
                  <a:moveTo>
                    <a:pt x="131" y="339"/>
                  </a:moveTo>
                  <a:cubicBezTo>
                    <a:pt x="113" y="339"/>
                    <a:pt x="113" y="339"/>
                    <a:pt x="113" y="339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266" y="64"/>
                    <a:pt x="266" y="64"/>
                    <a:pt x="266" y="64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48" y="155"/>
                    <a:pt x="248" y="155"/>
                    <a:pt x="248" y="155"/>
                  </a:cubicBezTo>
                  <a:cubicBezTo>
                    <a:pt x="246" y="155"/>
                    <a:pt x="244" y="157"/>
                    <a:pt x="244" y="159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4" y="205"/>
                    <a:pt x="246" y="207"/>
                    <a:pt x="248" y="207"/>
                  </a:cubicBezTo>
                  <a:cubicBezTo>
                    <a:pt x="292" y="207"/>
                    <a:pt x="292" y="207"/>
                    <a:pt x="292" y="207"/>
                  </a:cubicBezTo>
                  <a:cubicBezTo>
                    <a:pt x="295" y="207"/>
                    <a:pt x="296" y="205"/>
                    <a:pt x="296" y="203"/>
                  </a:cubicBezTo>
                  <a:cubicBezTo>
                    <a:pt x="296" y="159"/>
                    <a:pt x="296" y="159"/>
                    <a:pt x="296" y="159"/>
                  </a:cubicBezTo>
                  <a:cubicBezTo>
                    <a:pt x="296" y="157"/>
                    <a:pt x="295" y="155"/>
                    <a:pt x="292" y="155"/>
                  </a:cubicBezTo>
                  <a:cubicBezTo>
                    <a:pt x="274" y="155"/>
                    <a:pt x="274" y="155"/>
                    <a:pt x="274" y="155"/>
                  </a:cubicBezTo>
                  <a:cubicBezTo>
                    <a:pt x="274" y="64"/>
                    <a:pt x="274" y="64"/>
                    <a:pt x="274" y="64"/>
                  </a:cubicBezTo>
                  <a:cubicBezTo>
                    <a:pt x="316" y="64"/>
                    <a:pt x="316" y="64"/>
                    <a:pt x="316" y="64"/>
                  </a:cubicBezTo>
                  <a:cubicBezTo>
                    <a:pt x="322" y="64"/>
                    <a:pt x="327" y="58"/>
                    <a:pt x="327" y="52"/>
                  </a:cubicBezTo>
                  <a:cubicBezTo>
                    <a:pt x="327" y="45"/>
                    <a:pt x="322" y="40"/>
                    <a:pt x="316" y="40"/>
                  </a:cubicBezTo>
                  <a:cubicBezTo>
                    <a:pt x="234" y="40"/>
                    <a:pt x="234" y="40"/>
                    <a:pt x="234" y="40"/>
                  </a:cubicBezTo>
                  <a:cubicBezTo>
                    <a:pt x="105" y="10"/>
                    <a:pt x="105" y="10"/>
                    <a:pt x="105" y="10"/>
                  </a:cubicBezTo>
                  <a:cubicBezTo>
                    <a:pt x="105" y="4"/>
                    <a:pt x="100" y="0"/>
                    <a:pt x="94" y="0"/>
                  </a:cubicBezTo>
                  <a:cubicBezTo>
                    <a:pt x="88" y="0"/>
                    <a:pt x="84" y="5"/>
                    <a:pt x="83" y="11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5" y="40"/>
                    <a:pt x="0" y="45"/>
                    <a:pt x="0" y="52"/>
                  </a:cubicBezTo>
                  <a:cubicBezTo>
                    <a:pt x="0" y="58"/>
                    <a:pt x="5" y="64"/>
                    <a:pt x="11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4" y="83"/>
                    <a:pt x="19" y="89"/>
                    <a:pt x="26" y="89"/>
                  </a:cubicBezTo>
                  <a:cubicBezTo>
                    <a:pt x="40" y="89"/>
                    <a:pt x="40" y="89"/>
                    <a:pt x="40" y="89"/>
                  </a:cubicBezTo>
                  <a:cubicBezTo>
                    <a:pt x="47" y="89"/>
                    <a:pt x="52" y="83"/>
                    <a:pt x="52" y="77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76" y="339"/>
                    <a:pt x="76" y="339"/>
                    <a:pt x="76" y="339"/>
                  </a:cubicBezTo>
                  <a:cubicBezTo>
                    <a:pt x="57" y="339"/>
                    <a:pt x="57" y="339"/>
                    <a:pt x="57" y="339"/>
                  </a:cubicBezTo>
                  <a:cubicBezTo>
                    <a:pt x="51" y="339"/>
                    <a:pt x="46" y="345"/>
                    <a:pt x="46" y="351"/>
                  </a:cubicBezTo>
                  <a:cubicBezTo>
                    <a:pt x="46" y="356"/>
                    <a:pt x="46" y="356"/>
                    <a:pt x="46" y="356"/>
                  </a:cubicBezTo>
                  <a:cubicBezTo>
                    <a:pt x="46" y="358"/>
                    <a:pt x="48" y="360"/>
                    <a:pt x="50" y="360"/>
                  </a:cubicBezTo>
                  <a:cubicBezTo>
                    <a:pt x="139" y="360"/>
                    <a:pt x="139" y="360"/>
                    <a:pt x="139" y="360"/>
                  </a:cubicBezTo>
                  <a:cubicBezTo>
                    <a:pt x="141" y="360"/>
                    <a:pt x="143" y="358"/>
                    <a:pt x="143" y="356"/>
                  </a:cubicBezTo>
                  <a:cubicBezTo>
                    <a:pt x="143" y="351"/>
                    <a:pt x="143" y="351"/>
                    <a:pt x="143" y="351"/>
                  </a:cubicBezTo>
                  <a:cubicBezTo>
                    <a:pt x="143" y="345"/>
                    <a:pt x="138" y="339"/>
                    <a:pt x="131" y="339"/>
                  </a:cubicBezTo>
                  <a:close/>
                  <a:moveTo>
                    <a:pt x="288" y="199"/>
                  </a:moveTo>
                  <a:cubicBezTo>
                    <a:pt x="252" y="199"/>
                    <a:pt x="252" y="199"/>
                    <a:pt x="252" y="199"/>
                  </a:cubicBezTo>
                  <a:cubicBezTo>
                    <a:pt x="252" y="163"/>
                    <a:pt x="252" y="163"/>
                    <a:pt x="252" y="163"/>
                  </a:cubicBezTo>
                  <a:cubicBezTo>
                    <a:pt x="288" y="163"/>
                    <a:pt x="288" y="163"/>
                    <a:pt x="288" y="163"/>
                  </a:cubicBezTo>
                  <a:lnTo>
                    <a:pt x="288" y="199"/>
                  </a:lnTo>
                  <a:close/>
                  <a:moveTo>
                    <a:pt x="319" y="52"/>
                  </a:moveTo>
                  <a:cubicBezTo>
                    <a:pt x="319" y="54"/>
                    <a:pt x="318" y="56"/>
                    <a:pt x="316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316" y="48"/>
                    <a:pt x="316" y="48"/>
                    <a:pt x="316" y="48"/>
                  </a:cubicBezTo>
                  <a:cubicBezTo>
                    <a:pt x="318" y="48"/>
                    <a:pt x="319" y="50"/>
                    <a:pt x="319" y="52"/>
                  </a:cubicBezTo>
                  <a:close/>
                  <a:moveTo>
                    <a:pt x="113" y="40"/>
                  </a:moveTo>
                  <a:cubicBezTo>
                    <a:pt x="113" y="36"/>
                    <a:pt x="113" y="36"/>
                    <a:pt x="113" y="36"/>
                  </a:cubicBezTo>
                  <a:cubicBezTo>
                    <a:pt x="113" y="31"/>
                    <a:pt x="110" y="26"/>
                    <a:pt x="106" y="25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201" y="40"/>
                    <a:pt x="201" y="40"/>
                    <a:pt x="201" y="40"/>
                  </a:cubicBezTo>
                  <a:lnTo>
                    <a:pt x="113" y="40"/>
                  </a:lnTo>
                  <a:close/>
                  <a:moveTo>
                    <a:pt x="94" y="8"/>
                  </a:moveTo>
                  <a:cubicBezTo>
                    <a:pt x="96" y="8"/>
                    <a:pt x="98" y="10"/>
                    <a:pt x="98" y="12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91" y="10"/>
                    <a:pt x="92" y="8"/>
                    <a:pt x="94" y="8"/>
                  </a:cubicBezTo>
                  <a:close/>
                  <a:moveTo>
                    <a:pt x="83" y="20"/>
                  </a:moveTo>
                  <a:cubicBezTo>
                    <a:pt x="83" y="25"/>
                    <a:pt x="83" y="25"/>
                    <a:pt x="83" y="25"/>
                  </a:cubicBezTo>
                  <a:cubicBezTo>
                    <a:pt x="79" y="26"/>
                    <a:pt x="76" y="31"/>
                    <a:pt x="76" y="36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48" y="40"/>
                    <a:pt x="48" y="40"/>
                    <a:pt x="48" y="40"/>
                  </a:cubicBezTo>
                  <a:lnTo>
                    <a:pt x="83" y="20"/>
                  </a:lnTo>
                  <a:close/>
                  <a:moveTo>
                    <a:pt x="44" y="77"/>
                  </a:moveTo>
                  <a:cubicBezTo>
                    <a:pt x="44" y="79"/>
                    <a:pt x="42" y="81"/>
                    <a:pt x="40" y="81"/>
                  </a:cubicBezTo>
                  <a:cubicBezTo>
                    <a:pt x="26" y="81"/>
                    <a:pt x="26" y="81"/>
                    <a:pt x="26" y="81"/>
                  </a:cubicBezTo>
                  <a:cubicBezTo>
                    <a:pt x="24" y="81"/>
                    <a:pt x="22" y="79"/>
                    <a:pt x="22" y="77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44" y="64"/>
                    <a:pt x="44" y="64"/>
                    <a:pt x="44" y="64"/>
                  </a:cubicBezTo>
                  <a:lnTo>
                    <a:pt x="44" y="77"/>
                  </a:lnTo>
                  <a:close/>
                  <a:moveTo>
                    <a:pt x="11" y="56"/>
                  </a:moveTo>
                  <a:cubicBezTo>
                    <a:pt x="9" y="56"/>
                    <a:pt x="8" y="54"/>
                    <a:pt x="8" y="52"/>
                  </a:cubicBezTo>
                  <a:cubicBezTo>
                    <a:pt x="8" y="50"/>
                    <a:pt x="9" y="48"/>
                    <a:pt x="11" y="48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6" y="56"/>
                    <a:pt x="76" y="56"/>
                    <a:pt x="76" y="56"/>
                  </a:cubicBezTo>
                  <a:lnTo>
                    <a:pt x="11" y="56"/>
                  </a:lnTo>
                  <a:close/>
                  <a:moveTo>
                    <a:pt x="83" y="36"/>
                  </a:moveTo>
                  <a:cubicBezTo>
                    <a:pt x="83" y="34"/>
                    <a:pt x="85" y="32"/>
                    <a:pt x="87" y="32"/>
                  </a:cubicBezTo>
                  <a:cubicBezTo>
                    <a:pt x="102" y="32"/>
                    <a:pt x="102" y="32"/>
                    <a:pt x="102" y="32"/>
                  </a:cubicBezTo>
                  <a:cubicBezTo>
                    <a:pt x="104" y="32"/>
                    <a:pt x="105" y="34"/>
                    <a:pt x="105" y="36"/>
                  </a:cubicBezTo>
                  <a:cubicBezTo>
                    <a:pt x="105" y="60"/>
                    <a:pt x="105" y="60"/>
                    <a:pt x="105" y="60"/>
                  </a:cubicBezTo>
                  <a:cubicBezTo>
                    <a:pt x="105" y="60"/>
                    <a:pt x="105" y="60"/>
                    <a:pt x="105" y="60"/>
                  </a:cubicBezTo>
                  <a:cubicBezTo>
                    <a:pt x="105" y="60"/>
                    <a:pt x="105" y="60"/>
                    <a:pt x="105" y="60"/>
                  </a:cubicBezTo>
                  <a:cubicBezTo>
                    <a:pt x="105" y="339"/>
                    <a:pt x="105" y="339"/>
                    <a:pt x="105" y="339"/>
                  </a:cubicBezTo>
                  <a:cubicBezTo>
                    <a:pt x="83" y="339"/>
                    <a:pt x="83" y="339"/>
                    <a:pt x="83" y="339"/>
                  </a:cubicBezTo>
                  <a:lnTo>
                    <a:pt x="83" y="36"/>
                  </a:lnTo>
                  <a:close/>
                  <a:moveTo>
                    <a:pt x="135" y="352"/>
                  </a:moveTo>
                  <a:cubicBezTo>
                    <a:pt x="54" y="352"/>
                    <a:pt x="54" y="352"/>
                    <a:pt x="54" y="352"/>
                  </a:cubicBezTo>
                  <a:cubicBezTo>
                    <a:pt x="54" y="351"/>
                    <a:pt x="54" y="351"/>
                    <a:pt x="54" y="351"/>
                  </a:cubicBezTo>
                  <a:cubicBezTo>
                    <a:pt x="54" y="349"/>
                    <a:pt x="55" y="347"/>
                    <a:pt x="57" y="347"/>
                  </a:cubicBezTo>
                  <a:cubicBezTo>
                    <a:pt x="79" y="347"/>
                    <a:pt x="79" y="347"/>
                    <a:pt x="79" y="347"/>
                  </a:cubicBezTo>
                  <a:cubicBezTo>
                    <a:pt x="79" y="347"/>
                    <a:pt x="79" y="347"/>
                    <a:pt x="79" y="347"/>
                  </a:cubicBezTo>
                  <a:cubicBezTo>
                    <a:pt x="79" y="347"/>
                    <a:pt x="79" y="347"/>
                    <a:pt x="79" y="347"/>
                  </a:cubicBezTo>
                  <a:cubicBezTo>
                    <a:pt x="109" y="347"/>
                    <a:pt x="109" y="347"/>
                    <a:pt x="109" y="347"/>
                  </a:cubicBezTo>
                  <a:cubicBezTo>
                    <a:pt x="109" y="347"/>
                    <a:pt x="109" y="347"/>
                    <a:pt x="109" y="347"/>
                  </a:cubicBezTo>
                  <a:cubicBezTo>
                    <a:pt x="109" y="347"/>
                    <a:pt x="109" y="347"/>
                    <a:pt x="109" y="347"/>
                  </a:cubicBezTo>
                  <a:cubicBezTo>
                    <a:pt x="131" y="347"/>
                    <a:pt x="131" y="347"/>
                    <a:pt x="131" y="347"/>
                  </a:cubicBezTo>
                  <a:cubicBezTo>
                    <a:pt x="133" y="347"/>
                    <a:pt x="135" y="349"/>
                    <a:pt x="135" y="351"/>
                  </a:cubicBezTo>
                  <a:cubicBezTo>
                    <a:pt x="135" y="352"/>
                    <a:pt x="135" y="352"/>
                    <a:pt x="135" y="3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863944" y="2452793"/>
            <a:ext cx="1296144" cy="1919157"/>
            <a:chOff x="7700963" y="3130550"/>
            <a:chExt cx="574675" cy="850901"/>
          </a:xfrm>
          <a:solidFill>
            <a:schemeClr val="bg1"/>
          </a:solidFill>
        </p:grpSpPr>
        <p:sp>
          <p:nvSpPr>
            <p:cNvPr id="7" name="Freeform 48"/>
            <p:cNvSpPr>
              <a:spLocks noEditPoints="1"/>
            </p:cNvSpPr>
            <p:nvPr/>
          </p:nvSpPr>
          <p:spPr bwMode="auto">
            <a:xfrm>
              <a:off x="7700963" y="3130550"/>
              <a:ext cx="574675" cy="850900"/>
            </a:xfrm>
            <a:custGeom>
              <a:avLst/>
              <a:gdLst>
                <a:gd name="T0" fmla="*/ 362 w 362"/>
                <a:gd name="T1" fmla="*/ 536 h 536"/>
                <a:gd name="T2" fmla="*/ 0 w 362"/>
                <a:gd name="T3" fmla="*/ 536 h 536"/>
                <a:gd name="T4" fmla="*/ 0 w 362"/>
                <a:gd name="T5" fmla="*/ 0 h 536"/>
                <a:gd name="T6" fmla="*/ 362 w 362"/>
                <a:gd name="T7" fmla="*/ 0 h 536"/>
                <a:gd name="T8" fmla="*/ 362 w 362"/>
                <a:gd name="T9" fmla="*/ 536 h 536"/>
                <a:gd name="T10" fmla="*/ 23 w 362"/>
                <a:gd name="T11" fmla="*/ 513 h 536"/>
                <a:gd name="T12" fmla="*/ 341 w 362"/>
                <a:gd name="T13" fmla="*/ 513 h 536"/>
                <a:gd name="T14" fmla="*/ 341 w 362"/>
                <a:gd name="T15" fmla="*/ 21 h 536"/>
                <a:gd name="T16" fmla="*/ 23 w 362"/>
                <a:gd name="T17" fmla="*/ 21 h 536"/>
                <a:gd name="T18" fmla="*/ 23 w 362"/>
                <a:gd name="T19" fmla="*/ 513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2" h="536">
                  <a:moveTo>
                    <a:pt x="362" y="536"/>
                  </a:moveTo>
                  <a:lnTo>
                    <a:pt x="0" y="536"/>
                  </a:lnTo>
                  <a:lnTo>
                    <a:pt x="0" y="0"/>
                  </a:lnTo>
                  <a:lnTo>
                    <a:pt x="362" y="0"/>
                  </a:lnTo>
                  <a:lnTo>
                    <a:pt x="362" y="536"/>
                  </a:lnTo>
                  <a:close/>
                  <a:moveTo>
                    <a:pt x="23" y="513"/>
                  </a:moveTo>
                  <a:lnTo>
                    <a:pt x="341" y="513"/>
                  </a:lnTo>
                  <a:lnTo>
                    <a:pt x="341" y="21"/>
                  </a:lnTo>
                  <a:lnTo>
                    <a:pt x="23" y="21"/>
                  </a:lnTo>
                  <a:lnTo>
                    <a:pt x="23" y="5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Rectangle 49"/>
            <p:cNvSpPr>
              <a:spLocks noChangeArrowheads="1"/>
            </p:cNvSpPr>
            <p:nvPr/>
          </p:nvSpPr>
          <p:spPr bwMode="auto">
            <a:xfrm>
              <a:off x="7816851" y="3238500"/>
              <a:ext cx="73025" cy="36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Rectangle 50"/>
            <p:cNvSpPr>
              <a:spLocks noChangeArrowheads="1"/>
            </p:cNvSpPr>
            <p:nvPr/>
          </p:nvSpPr>
          <p:spPr bwMode="auto">
            <a:xfrm>
              <a:off x="7953376" y="3238500"/>
              <a:ext cx="73025" cy="36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Rectangle 51"/>
            <p:cNvSpPr>
              <a:spLocks noChangeArrowheads="1"/>
            </p:cNvSpPr>
            <p:nvPr/>
          </p:nvSpPr>
          <p:spPr bwMode="auto">
            <a:xfrm>
              <a:off x="8089901" y="3238500"/>
              <a:ext cx="69850" cy="36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Rectangle 52"/>
            <p:cNvSpPr>
              <a:spLocks noChangeArrowheads="1"/>
            </p:cNvSpPr>
            <p:nvPr/>
          </p:nvSpPr>
          <p:spPr bwMode="auto">
            <a:xfrm>
              <a:off x="7816851" y="3365500"/>
              <a:ext cx="73025" cy="36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Rectangle 53"/>
            <p:cNvSpPr>
              <a:spLocks noChangeArrowheads="1"/>
            </p:cNvSpPr>
            <p:nvPr/>
          </p:nvSpPr>
          <p:spPr bwMode="auto">
            <a:xfrm>
              <a:off x="7953376" y="3365500"/>
              <a:ext cx="73025" cy="36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Rectangle 54"/>
            <p:cNvSpPr>
              <a:spLocks noChangeArrowheads="1"/>
            </p:cNvSpPr>
            <p:nvPr/>
          </p:nvSpPr>
          <p:spPr bwMode="auto">
            <a:xfrm>
              <a:off x="8089901" y="3365500"/>
              <a:ext cx="69850" cy="36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Rectangle 55"/>
            <p:cNvSpPr>
              <a:spLocks noChangeArrowheads="1"/>
            </p:cNvSpPr>
            <p:nvPr/>
          </p:nvSpPr>
          <p:spPr bwMode="auto">
            <a:xfrm>
              <a:off x="7816851" y="3495675"/>
              <a:ext cx="73025" cy="36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Rectangle 56"/>
            <p:cNvSpPr>
              <a:spLocks noChangeArrowheads="1"/>
            </p:cNvSpPr>
            <p:nvPr/>
          </p:nvSpPr>
          <p:spPr bwMode="auto">
            <a:xfrm>
              <a:off x="7953376" y="3495675"/>
              <a:ext cx="73025" cy="36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Rectangle 57"/>
            <p:cNvSpPr>
              <a:spLocks noChangeArrowheads="1"/>
            </p:cNvSpPr>
            <p:nvPr/>
          </p:nvSpPr>
          <p:spPr bwMode="auto">
            <a:xfrm>
              <a:off x="8089901" y="3495675"/>
              <a:ext cx="69850" cy="36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Rectangle 58"/>
            <p:cNvSpPr>
              <a:spLocks noChangeArrowheads="1"/>
            </p:cNvSpPr>
            <p:nvPr/>
          </p:nvSpPr>
          <p:spPr bwMode="auto">
            <a:xfrm>
              <a:off x="7816851" y="3622675"/>
              <a:ext cx="73025" cy="381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Rectangle 59"/>
            <p:cNvSpPr>
              <a:spLocks noChangeArrowheads="1"/>
            </p:cNvSpPr>
            <p:nvPr/>
          </p:nvSpPr>
          <p:spPr bwMode="auto">
            <a:xfrm>
              <a:off x="7953376" y="3622675"/>
              <a:ext cx="73025" cy="381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Rectangle 60"/>
            <p:cNvSpPr>
              <a:spLocks noChangeArrowheads="1"/>
            </p:cNvSpPr>
            <p:nvPr/>
          </p:nvSpPr>
          <p:spPr bwMode="auto">
            <a:xfrm>
              <a:off x="8089901" y="3622675"/>
              <a:ext cx="69850" cy="381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61"/>
            <p:cNvSpPr>
              <a:spLocks noEditPoints="1"/>
            </p:cNvSpPr>
            <p:nvPr/>
          </p:nvSpPr>
          <p:spPr bwMode="auto">
            <a:xfrm>
              <a:off x="7916863" y="3763963"/>
              <a:ext cx="142875" cy="217488"/>
            </a:xfrm>
            <a:custGeom>
              <a:avLst/>
              <a:gdLst>
                <a:gd name="T0" fmla="*/ 90 w 90"/>
                <a:gd name="T1" fmla="*/ 137 h 137"/>
                <a:gd name="T2" fmla="*/ 0 w 90"/>
                <a:gd name="T3" fmla="*/ 137 h 137"/>
                <a:gd name="T4" fmla="*/ 0 w 90"/>
                <a:gd name="T5" fmla="*/ 0 h 137"/>
                <a:gd name="T6" fmla="*/ 90 w 90"/>
                <a:gd name="T7" fmla="*/ 0 h 137"/>
                <a:gd name="T8" fmla="*/ 90 w 90"/>
                <a:gd name="T9" fmla="*/ 137 h 137"/>
                <a:gd name="T10" fmla="*/ 23 w 90"/>
                <a:gd name="T11" fmla="*/ 114 h 137"/>
                <a:gd name="T12" fmla="*/ 69 w 90"/>
                <a:gd name="T13" fmla="*/ 114 h 137"/>
                <a:gd name="T14" fmla="*/ 69 w 90"/>
                <a:gd name="T15" fmla="*/ 23 h 137"/>
                <a:gd name="T16" fmla="*/ 23 w 90"/>
                <a:gd name="T17" fmla="*/ 23 h 137"/>
                <a:gd name="T18" fmla="*/ 23 w 90"/>
                <a:gd name="T19" fmla="*/ 1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137">
                  <a:moveTo>
                    <a:pt x="90" y="137"/>
                  </a:moveTo>
                  <a:lnTo>
                    <a:pt x="0" y="137"/>
                  </a:lnTo>
                  <a:lnTo>
                    <a:pt x="0" y="0"/>
                  </a:lnTo>
                  <a:lnTo>
                    <a:pt x="90" y="0"/>
                  </a:lnTo>
                  <a:lnTo>
                    <a:pt x="90" y="137"/>
                  </a:lnTo>
                  <a:close/>
                  <a:moveTo>
                    <a:pt x="23" y="114"/>
                  </a:moveTo>
                  <a:lnTo>
                    <a:pt x="69" y="114"/>
                  </a:lnTo>
                  <a:lnTo>
                    <a:pt x="69" y="23"/>
                  </a:lnTo>
                  <a:lnTo>
                    <a:pt x="23" y="23"/>
                  </a:lnTo>
                  <a:lnTo>
                    <a:pt x="23" y="1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Our mobile data centres allow you to easily carry services, applications and data to offsite locations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21"/>
          <a:stretch/>
        </p:blipFill>
        <p:spPr>
          <a:xfrm>
            <a:off x="0" y="4357606"/>
            <a:ext cx="9144000" cy="78589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96000" y="4346222"/>
            <a:ext cx="8352713" cy="0"/>
          </a:xfrm>
          <a:prstGeom prst="line">
            <a:avLst/>
          </a:prstGeom>
          <a:ln w="444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07096" y="1607312"/>
            <a:ext cx="1678743" cy="2250969"/>
            <a:chOff x="3507096" y="1607312"/>
            <a:chExt cx="1678743" cy="2250969"/>
          </a:xfrm>
        </p:grpSpPr>
        <p:grpSp>
          <p:nvGrpSpPr>
            <p:cNvPr id="4" name="Group 3"/>
            <p:cNvGrpSpPr/>
            <p:nvPr/>
          </p:nvGrpSpPr>
          <p:grpSpPr>
            <a:xfrm>
              <a:off x="3507096" y="1607312"/>
              <a:ext cx="1536496" cy="1536496"/>
              <a:chOff x="3779912" y="1822168"/>
              <a:chExt cx="1536496" cy="1536496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3779912" y="1822168"/>
                <a:ext cx="1536496" cy="1536496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16359" y="2096910"/>
                <a:ext cx="1006381" cy="987013"/>
              </a:xfrm>
              <a:prstGeom prst="rect">
                <a:avLst/>
              </a:prstGeom>
            </p:spPr>
          </p:pic>
        </p:grpSp>
        <p:cxnSp>
          <p:nvCxnSpPr>
            <p:cNvPr id="26" name="Straight Arrow Connector 25"/>
            <p:cNvCxnSpPr/>
            <p:nvPr/>
          </p:nvCxnSpPr>
          <p:spPr>
            <a:xfrm>
              <a:off x="4644008" y="3065062"/>
              <a:ext cx="541831" cy="793219"/>
            </a:xfrm>
            <a:prstGeom prst="straightConnector1">
              <a:avLst/>
            </a:prstGeom>
            <a:ln w="34925" cap="rnd">
              <a:solidFill>
                <a:schemeClr val="accent3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2351579" y="3858281"/>
            <a:ext cx="3951860" cy="463550"/>
            <a:chOff x="2351579" y="3858281"/>
            <a:chExt cx="3951860" cy="463550"/>
          </a:xfrm>
        </p:grpSpPr>
        <p:grpSp>
          <p:nvGrpSpPr>
            <p:cNvPr id="34" name="Group 33"/>
            <p:cNvGrpSpPr/>
            <p:nvPr/>
          </p:nvGrpSpPr>
          <p:grpSpPr>
            <a:xfrm flipH="1">
              <a:off x="5062014" y="3858281"/>
              <a:ext cx="1241425" cy="463550"/>
              <a:chOff x="9718675" y="1660525"/>
              <a:chExt cx="1241425" cy="463550"/>
            </a:xfrm>
            <a:solidFill>
              <a:schemeClr val="accent1"/>
            </a:solidFill>
          </p:grpSpPr>
          <p:sp>
            <p:nvSpPr>
              <p:cNvPr id="35" name="Freeform 5"/>
              <p:cNvSpPr>
                <a:spLocks/>
              </p:cNvSpPr>
              <p:nvPr/>
            </p:nvSpPr>
            <p:spPr bwMode="auto">
              <a:xfrm>
                <a:off x="9718675" y="1660525"/>
                <a:ext cx="1241425" cy="395288"/>
              </a:xfrm>
              <a:custGeom>
                <a:avLst/>
                <a:gdLst>
                  <a:gd name="T0" fmla="*/ 365 w 371"/>
                  <a:gd name="T1" fmla="*/ 102 h 117"/>
                  <a:gd name="T2" fmla="*/ 368 w 371"/>
                  <a:gd name="T3" fmla="*/ 69 h 117"/>
                  <a:gd name="T4" fmla="*/ 362 w 371"/>
                  <a:gd name="T5" fmla="*/ 60 h 117"/>
                  <a:gd name="T6" fmla="*/ 360 w 371"/>
                  <a:gd name="T7" fmla="*/ 40 h 117"/>
                  <a:gd name="T8" fmla="*/ 355 w 371"/>
                  <a:gd name="T9" fmla="*/ 37 h 117"/>
                  <a:gd name="T10" fmla="*/ 328 w 371"/>
                  <a:gd name="T11" fmla="*/ 12 h 117"/>
                  <a:gd name="T12" fmla="*/ 328 w 371"/>
                  <a:gd name="T13" fmla="*/ 10 h 117"/>
                  <a:gd name="T14" fmla="*/ 180 w 371"/>
                  <a:gd name="T15" fmla="*/ 5 h 117"/>
                  <a:gd name="T16" fmla="*/ 99 w 371"/>
                  <a:gd name="T17" fmla="*/ 41 h 117"/>
                  <a:gd name="T18" fmla="*/ 13 w 371"/>
                  <a:gd name="T19" fmla="*/ 61 h 117"/>
                  <a:gd name="T20" fmla="*/ 7 w 371"/>
                  <a:gd name="T21" fmla="*/ 70 h 117"/>
                  <a:gd name="T22" fmla="*/ 1 w 371"/>
                  <a:gd name="T23" fmla="*/ 88 h 117"/>
                  <a:gd name="T24" fmla="*/ 5 w 371"/>
                  <a:gd name="T25" fmla="*/ 106 h 117"/>
                  <a:gd name="T26" fmla="*/ 41 w 371"/>
                  <a:gd name="T27" fmla="*/ 116 h 117"/>
                  <a:gd name="T28" fmla="*/ 40 w 371"/>
                  <a:gd name="T29" fmla="*/ 107 h 117"/>
                  <a:gd name="T30" fmla="*/ 76 w 371"/>
                  <a:gd name="T31" fmla="*/ 71 h 117"/>
                  <a:gd name="T32" fmla="*/ 112 w 371"/>
                  <a:gd name="T33" fmla="*/ 107 h 117"/>
                  <a:gd name="T34" fmla="*/ 112 w 371"/>
                  <a:gd name="T35" fmla="*/ 110 h 117"/>
                  <a:gd name="T36" fmla="*/ 269 w 371"/>
                  <a:gd name="T37" fmla="*/ 110 h 117"/>
                  <a:gd name="T38" fmla="*/ 269 w 371"/>
                  <a:gd name="T39" fmla="*/ 107 h 117"/>
                  <a:gd name="T40" fmla="*/ 305 w 371"/>
                  <a:gd name="T41" fmla="*/ 71 h 117"/>
                  <a:gd name="T42" fmla="*/ 341 w 371"/>
                  <a:gd name="T43" fmla="*/ 107 h 117"/>
                  <a:gd name="T44" fmla="*/ 341 w 371"/>
                  <a:gd name="T45" fmla="*/ 108 h 117"/>
                  <a:gd name="T46" fmla="*/ 365 w 371"/>
                  <a:gd name="T47" fmla="*/ 102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1" h="117">
                    <a:moveTo>
                      <a:pt x="365" y="102"/>
                    </a:moveTo>
                    <a:cubicBezTo>
                      <a:pt x="371" y="94"/>
                      <a:pt x="369" y="76"/>
                      <a:pt x="368" y="69"/>
                    </a:cubicBezTo>
                    <a:cubicBezTo>
                      <a:pt x="367" y="62"/>
                      <a:pt x="361" y="65"/>
                      <a:pt x="362" y="60"/>
                    </a:cubicBezTo>
                    <a:cubicBezTo>
                      <a:pt x="362" y="56"/>
                      <a:pt x="363" y="42"/>
                      <a:pt x="360" y="40"/>
                    </a:cubicBezTo>
                    <a:cubicBezTo>
                      <a:pt x="358" y="38"/>
                      <a:pt x="355" y="37"/>
                      <a:pt x="355" y="37"/>
                    </a:cubicBezTo>
                    <a:cubicBezTo>
                      <a:pt x="352" y="30"/>
                      <a:pt x="328" y="12"/>
                      <a:pt x="328" y="12"/>
                    </a:cubicBezTo>
                    <a:cubicBezTo>
                      <a:pt x="328" y="10"/>
                      <a:pt x="328" y="10"/>
                      <a:pt x="328" y="10"/>
                    </a:cubicBezTo>
                    <a:cubicBezTo>
                      <a:pt x="290" y="5"/>
                      <a:pt x="204" y="0"/>
                      <a:pt x="180" y="5"/>
                    </a:cubicBezTo>
                    <a:cubicBezTo>
                      <a:pt x="155" y="11"/>
                      <a:pt x="99" y="41"/>
                      <a:pt x="99" y="41"/>
                    </a:cubicBezTo>
                    <a:cubicBezTo>
                      <a:pt x="41" y="42"/>
                      <a:pt x="13" y="61"/>
                      <a:pt x="13" y="61"/>
                    </a:cubicBezTo>
                    <a:cubicBezTo>
                      <a:pt x="13" y="61"/>
                      <a:pt x="13" y="64"/>
                      <a:pt x="7" y="70"/>
                    </a:cubicBezTo>
                    <a:cubicBezTo>
                      <a:pt x="0" y="76"/>
                      <a:pt x="1" y="88"/>
                      <a:pt x="1" y="88"/>
                    </a:cubicBezTo>
                    <a:cubicBezTo>
                      <a:pt x="5" y="106"/>
                      <a:pt x="5" y="106"/>
                      <a:pt x="5" y="106"/>
                    </a:cubicBezTo>
                    <a:cubicBezTo>
                      <a:pt x="7" y="108"/>
                      <a:pt x="34" y="117"/>
                      <a:pt x="41" y="116"/>
                    </a:cubicBezTo>
                    <a:cubicBezTo>
                      <a:pt x="41" y="113"/>
                      <a:pt x="40" y="110"/>
                      <a:pt x="40" y="107"/>
                    </a:cubicBezTo>
                    <a:cubicBezTo>
                      <a:pt x="40" y="87"/>
                      <a:pt x="56" y="71"/>
                      <a:pt x="76" y="71"/>
                    </a:cubicBezTo>
                    <a:cubicBezTo>
                      <a:pt x="96" y="71"/>
                      <a:pt x="112" y="87"/>
                      <a:pt x="112" y="107"/>
                    </a:cubicBezTo>
                    <a:cubicBezTo>
                      <a:pt x="112" y="108"/>
                      <a:pt x="112" y="108"/>
                      <a:pt x="112" y="110"/>
                    </a:cubicBezTo>
                    <a:cubicBezTo>
                      <a:pt x="135" y="110"/>
                      <a:pt x="213" y="110"/>
                      <a:pt x="269" y="110"/>
                    </a:cubicBezTo>
                    <a:cubicBezTo>
                      <a:pt x="269" y="109"/>
                      <a:pt x="269" y="108"/>
                      <a:pt x="269" y="107"/>
                    </a:cubicBezTo>
                    <a:cubicBezTo>
                      <a:pt x="269" y="87"/>
                      <a:pt x="285" y="71"/>
                      <a:pt x="305" y="71"/>
                    </a:cubicBezTo>
                    <a:cubicBezTo>
                      <a:pt x="325" y="71"/>
                      <a:pt x="341" y="87"/>
                      <a:pt x="341" y="107"/>
                    </a:cubicBezTo>
                    <a:cubicBezTo>
                      <a:pt x="341" y="108"/>
                      <a:pt x="341" y="108"/>
                      <a:pt x="341" y="108"/>
                    </a:cubicBezTo>
                    <a:cubicBezTo>
                      <a:pt x="355" y="106"/>
                      <a:pt x="365" y="102"/>
                      <a:pt x="365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6"/>
              <p:cNvSpPr>
                <a:spLocks/>
              </p:cNvSpPr>
              <p:nvPr/>
            </p:nvSpPr>
            <p:spPr bwMode="auto">
              <a:xfrm>
                <a:off x="9872663" y="1920875"/>
                <a:ext cx="201613" cy="203200"/>
              </a:xfrm>
              <a:custGeom>
                <a:avLst/>
                <a:gdLst>
                  <a:gd name="T0" fmla="*/ 30 w 60"/>
                  <a:gd name="T1" fmla="*/ 0 h 60"/>
                  <a:gd name="T2" fmla="*/ 0 w 60"/>
                  <a:gd name="T3" fmla="*/ 30 h 60"/>
                  <a:gd name="T4" fmla="*/ 1 w 60"/>
                  <a:gd name="T5" fmla="*/ 37 h 60"/>
                  <a:gd name="T6" fmla="*/ 30 w 60"/>
                  <a:gd name="T7" fmla="*/ 60 h 60"/>
                  <a:gd name="T8" fmla="*/ 60 w 60"/>
                  <a:gd name="T9" fmla="*/ 33 h 60"/>
                  <a:gd name="T10" fmla="*/ 60 w 60"/>
                  <a:gd name="T11" fmla="*/ 30 h 60"/>
                  <a:gd name="T12" fmla="*/ 30 w 60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14" y="0"/>
                      <a:pt x="0" y="14"/>
                      <a:pt x="0" y="30"/>
                    </a:cubicBezTo>
                    <a:cubicBezTo>
                      <a:pt x="0" y="33"/>
                      <a:pt x="1" y="35"/>
                      <a:pt x="1" y="37"/>
                    </a:cubicBezTo>
                    <a:cubicBezTo>
                      <a:pt x="5" y="50"/>
                      <a:pt x="16" y="60"/>
                      <a:pt x="30" y="60"/>
                    </a:cubicBezTo>
                    <a:cubicBezTo>
                      <a:pt x="46" y="60"/>
                      <a:pt x="59" y="48"/>
                      <a:pt x="60" y="33"/>
                    </a:cubicBezTo>
                    <a:cubicBezTo>
                      <a:pt x="60" y="32"/>
                      <a:pt x="60" y="31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7"/>
              <p:cNvSpPr>
                <a:spLocks/>
              </p:cNvSpPr>
              <p:nvPr/>
            </p:nvSpPr>
            <p:spPr bwMode="auto">
              <a:xfrm>
                <a:off x="10636250" y="1920875"/>
                <a:ext cx="200025" cy="203200"/>
              </a:xfrm>
              <a:custGeom>
                <a:avLst/>
                <a:gdLst>
                  <a:gd name="T0" fmla="*/ 30 w 60"/>
                  <a:gd name="T1" fmla="*/ 0 h 60"/>
                  <a:gd name="T2" fmla="*/ 0 w 60"/>
                  <a:gd name="T3" fmla="*/ 30 h 60"/>
                  <a:gd name="T4" fmla="*/ 1 w 60"/>
                  <a:gd name="T5" fmla="*/ 33 h 60"/>
                  <a:gd name="T6" fmla="*/ 30 w 60"/>
                  <a:gd name="T7" fmla="*/ 60 h 60"/>
                  <a:gd name="T8" fmla="*/ 60 w 60"/>
                  <a:gd name="T9" fmla="*/ 32 h 60"/>
                  <a:gd name="T10" fmla="*/ 60 w 60"/>
                  <a:gd name="T11" fmla="*/ 30 h 60"/>
                  <a:gd name="T12" fmla="*/ 30 w 60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14" y="0"/>
                      <a:pt x="0" y="14"/>
                      <a:pt x="0" y="30"/>
                    </a:cubicBezTo>
                    <a:cubicBezTo>
                      <a:pt x="0" y="31"/>
                      <a:pt x="1" y="32"/>
                      <a:pt x="1" y="33"/>
                    </a:cubicBezTo>
                    <a:cubicBezTo>
                      <a:pt x="2" y="48"/>
                      <a:pt x="15" y="60"/>
                      <a:pt x="30" y="60"/>
                    </a:cubicBezTo>
                    <a:cubicBezTo>
                      <a:pt x="46" y="60"/>
                      <a:pt x="59" y="48"/>
                      <a:pt x="60" y="32"/>
                    </a:cubicBezTo>
                    <a:cubicBezTo>
                      <a:pt x="60" y="31"/>
                      <a:pt x="60" y="31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>
            <a:xfrm>
              <a:off x="2351579" y="4004625"/>
              <a:ext cx="2623273" cy="0"/>
            </a:xfrm>
            <a:prstGeom prst="straightConnector1">
              <a:avLst/>
            </a:prstGeom>
            <a:ln w="34925" cap="rnd">
              <a:solidFill>
                <a:schemeClr val="accent3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04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/>
          <p:cNvSpPr/>
          <p:nvPr/>
        </p:nvSpPr>
        <p:spPr>
          <a:xfrm>
            <a:off x="2208176" y="1635645"/>
            <a:ext cx="1529268" cy="1224136"/>
          </a:xfrm>
          <a:custGeom>
            <a:avLst/>
            <a:gdLst>
              <a:gd name="connsiteX0" fmla="*/ 299056 w 1529268"/>
              <a:gd name="connsiteY0" fmla="*/ 0 h 1224136"/>
              <a:gd name="connsiteX1" fmla="*/ 1529268 w 1529268"/>
              <a:gd name="connsiteY1" fmla="*/ 0 h 1224136"/>
              <a:gd name="connsiteX2" fmla="*/ 1529268 w 1529268"/>
              <a:gd name="connsiteY2" fmla="*/ 1224136 h 1224136"/>
              <a:gd name="connsiteX3" fmla="*/ 0 w 1529268"/>
              <a:gd name="connsiteY3" fmla="*/ 1224136 h 1224136"/>
              <a:gd name="connsiteX4" fmla="*/ 0 w 1529268"/>
              <a:gd name="connsiteY4" fmla="*/ 299056 h 1224136"/>
              <a:gd name="connsiteX5" fmla="*/ 299056 w 1529268"/>
              <a:gd name="connsiteY5" fmla="*/ 0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9268" h="1224136">
                <a:moveTo>
                  <a:pt x="299056" y="0"/>
                </a:moveTo>
                <a:lnTo>
                  <a:pt x="1529268" y="0"/>
                </a:lnTo>
                <a:lnTo>
                  <a:pt x="1529268" y="1224136"/>
                </a:lnTo>
                <a:lnTo>
                  <a:pt x="0" y="1224136"/>
                </a:lnTo>
                <a:lnTo>
                  <a:pt x="0" y="299056"/>
                </a:lnTo>
                <a:cubicBezTo>
                  <a:pt x="0" y="133892"/>
                  <a:pt x="133892" y="0"/>
                  <a:pt x="2990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75600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GB" sz="1200" dirty="0"/>
          </a:p>
        </p:txBody>
      </p:sp>
      <p:sp>
        <p:nvSpPr>
          <p:cNvPr id="51" name="Freeform: Shape 50"/>
          <p:cNvSpPr/>
          <p:nvPr/>
        </p:nvSpPr>
        <p:spPr>
          <a:xfrm>
            <a:off x="3809453" y="1635645"/>
            <a:ext cx="1529269" cy="1224136"/>
          </a:xfrm>
          <a:custGeom>
            <a:avLst/>
            <a:gdLst>
              <a:gd name="connsiteX0" fmla="*/ 0 w 1529269"/>
              <a:gd name="connsiteY0" fmla="*/ 0 h 1224136"/>
              <a:gd name="connsiteX1" fmla="*/ 1529269 w 1529269"/>
              <a:gd name="connsiteY1" fmla="*/ 0 h 1224136"/>
              <a:gd name="connsiteX2" fmla="*/ 1529269 w 1529269"/>
              <a:gd name="connsiteY2" fmla="*/ 1224136 h 1224136"/>
              <a:gd name="connsiteX3" fmla="*/ 0 w 1529269"/>
              <a:gd name="connsiteY3" fmla="*/ 1224136 h 1224136"/>
              <a:gd name="connsiteX4" fmla="*/ 0 w 1529269"/>
              <a:gd name="connsiteY4" fmla="*/ 0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9269" h="1224136">
                <a:moveTo>
                  <a:pt x="0" y="0"/>
                </a:moveTo>
                <a:lnTo>
                  <a:pt x="1529269" y="0"/>
                </a:lnTo>
                <a:lnTo>
                  <a:pt x="1529269" y="1224136"/>
                </a:lnTo>
                <a:lnTo>
                  <a:pt x="0" y="12241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75600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GB" sz="1200" dirty="0"/>
          </a:p>
        </p:txBody>
      </p:sp>
      <p:sp>
        <p:nvSpPr>
          <p:cNvPr id="52" name="Freeform: Shape 51"/>
          <p:cNvSpPr/>
          <p:nvPr/>
        </p:nvSpPr>
        <p:spPr>
          <a:xfrm>
            <a:off x="5410729" y="1635645"/>
            <a:ext cx="1525096" cy="1224136"/>
          </a:xfrm>
          <a:custGeom>
            <a:avLst/>
            <a:gdLst>
              <a:gd name="connsiteX0" fmla="*/ 0 w 1525096"/>
              <a:gd name="connsiteY0" fmla="*/ 0 h 1224136"/>
              <a:gd name="connsiteX1" fmla="*/ 1226040 w 1525096"/>
              <a:gd name="connsiteY1" fmla="*/ 0 h 1224136"/>
              <a:gd name="connsiteX2" fmla="*/ 1525096 w 1525096"/>
              <a:gd name="connsiteY2" fmla="*/ 299056 h 1224136"/>
              <a:gd name="connsiteX3" fmla="*/ 1525096 w 1525096"/>
              <a:gd name="connsiteY3" fmla="*/ 1224136 h 1224136"/>
              <a:gd name="connsiteX4" fmla="*/ 0 w 1525096"/>
              <a:gd name="connsiteY4" fmla="*/ 1224136 h 1224136"/>
              <a:gd name="connsiteX5" fmla="*/ 0 w 1525096"/>
              <a:gd name="connsiteY5" fmla="*/ 0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5096" h="1224136">
                <a:moveTo>
                  <a:pt x="0" y="0"/>
                </a:moveTo>
                <a:lnTo>
                  <a:pt x="1226040" y="0"/>
                </a:lnTo>
                <a:cubicBezTo>
                  <a:pt x="1391204" y="0"/>
                  <a:pt x="1525096" y="133892"/>
                  <a:pt x="1525096" y="299056"/>
                </a:cubicBezTo>
                <a:lnTo>
                  <a:pt x="1525096" y="1224136"/>
                </a:lnTo>
                <a:lnTo>
                  <a:pt x="0" y="12241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75600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GB" sz="1200" dirty="0"/>
          </a:p>
        </p:txBody>
      </p:sp>
      <p:sp>
        <p:nvSpPr>
          <p:cNvPr id="53" name="Freeform: Shape 52"/>
          <p:cNvSpPr/>
          <p:nvPr/>
        </p:nvSpPr>
        <p:spPr>
          <a:xfrm>
            <a:off x="2208176" y="2931791"/>
            <a:ext cx="2327820" cy="1224135"/>
          </a:xfrm>
          <a:custGeom>
            <a:avLst/>
            <a:gdLst>
              <a:gd name="connsiteX0" fmla="*/ 0 w 2327820"/>
              <a:gd name="connsiteY0" fmla="*/ 0 h 1224135"/>
              <a:gd name="connsiteX1" fmla="*/ 2327820 w 2327820"/>
              <a:gd name="connsiteY1" fmla="*/ 0 h 1224135"/>
              <a:gd name="connsiteX2" fmla="*/ 2327820 w 2327820"/>
              <a:gd name="connsiteY2" fmla="*/ 1224135 h 1224135"/>
              <a:gd name="connsiteX3" fmla="*/ 299056 w 2327820"/>
              <a:gd name="connsiteY3" fmla="*/ 1224135 h 1224135"/>
              <a:gd name="connsiteX4" fmla="*/ 0 w 2327820"/>
              <a:gd name="connsiteY4" fmla="*/ 925079 h 1224135"/>
              <a:gd name="connsiteX5" fmla="*/ 0 w 2327820"/>
              <a:gd name="connsiteY5" fmla="*/ 0 h 122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7820" h="1224135">
                <a:moveTo>
                  <a:pt x="0" y="0"/>
                </a:moveTo>
                <a:lnTo>
                  <a:pt x="2327820" y="0"/>
                </a:lnTo>
                <a:lnTo>
                  <a:pt x="2327820" y="1224135"/>
                </a:lnTo>
                <a:lnTo>
                  <a:pt x="299056" y="1224135"/>
                </a:lnTo>
                <a:cubicBezTo>
                  <a:pt x="133892" y="1224135"/>
                  <a:pt x="0" y="1090243"/>
                  <a:pt x="0" y="92507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75600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GB" sz="1200" dirty="0"/>
          </a:p>
        </p:txBody>
      </p:sp>
      <p:sp>
        <p:nvSpPr>
          <p:cNvPr id="54" name="Freeform: Shape 53"/>
          <p:cNvSpPr/>
          <p:nvPr/>
        </p:nvSpPr>
        <p:spPr>
          <a:xfrm>
            <a:off x="4608005" y="2931791"/>
            <a:ext cx="2327821" cy="1224135"/>
          </a:xfrm>
          <a:custGeom>
            <a:avLst/>
            <a:gdLst>
              <a:gd name="connsiteX0" fmla="*/ 0 w 2327821"/>
              <a:gd name="connsiteY0" fmla="*/ 0 h 1224135"/>
              <a:gd name="connsiteX1" fmla="*/ 2327821 w 2327821"/>
              <a:gd name="connsiteY1" fmla="*/ 0 h 1224135"/>
              <a:gd name="connsiteX2" fmla="*/ 2327821 w 2327821"/>
              <a:gd name="connsiteY2" fmla="*/ 925079 h 1224135"/>
              <a:gd name="connsiteX3" fmla="*/ 2028765 w 2327821"/>
              <a:gd name="connsiteY3" fmla="*/ 1224135 h 1224135"/>
              <a:gd name="connsiteX4" fmla="*/ 0 w 2327821"/>
              <a:gd name="connsiteY4" fmla="*/ 1224135 h 1224135"/>
              <a:gd name="connsiteX5" fmla="*/ 0 w 2327821"/>
              <a:gd name="connsiteY5" fmla="*/ 0 h 122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7821" h="1224135">
                <a:moveTo>
                  <a:pt x="0" y="0"/>
                </a:moveTo>
                <a:lnTo>
                  <a:pt x="2327821" y="0"/>
                </a:lnTo>
                <a:lnTo>
                  <a:pt x="2327821" y="925079"/>
                </a:lnTo>
                <a:cubicBezTo>
                  <a:pt x="2327821" y="1090243"/>
                  <a:pt x="2193929" y="1224135"/>
                  <a:pt x="2028765" y="1224135"/>
                </a:cubicBezTo>
                <a:lnTo>
                  <a:pt x="0" y="122413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75600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GB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BioDigitalPC</a:t>
            </a:r>
            <a:r>
              <a:rPr lang="en-GB" baseline="30000" dirty="0"/>
              <a:t>®</a:t>
            </a:r>
            <a:r>
              <a:rPr lang="en-GB" dirty="0"/>
              <a:t> range is built to military specifications, making them extremely durable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306810" y="2343660"/>
            <a:ext cx="1332000" cy="0"/>
          </a:xfrm>
          <a:prstGeom prst="line">
            <a:avLst/>
          </a:prstGeom>
          <a:ln w="1587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 noChangeAspect="1"/>
          </p:cNvCxnSpPr>
          <p:nvPr/>
        </p:nvCxnSpPr>
        <p:spPr>
          <a:xfrm>
            <a:off x="3987742" y="2343659"/>
            <a:ext cx="1182217" cy="1"/>
          </a:xfrm>
          <a:prstGeom prst="line">
            <a:avLst/>
          </a:prstGeom>
          <a:ln w="1587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507277" y="2343660"/>
            <a:ext cx="1332000" cy="0"/>
          </a:xfrm>
          <a:prstGeom prst="line">
            <a:avLst/>
          </a:prstGeom>
          <a:ln w="1587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92086" y="3603660"/>
            <a:ext cx="2160000" cy="0"/>
          </a:xfrm>
          <a:prstGeom prst="line">
            <a:avLst/>
          </a:prstGeom>
          <a:ln w="1587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91915" y="3603660"/>
            <a:ext cx="2160000" cy="0"/>
          </a:xfrm>
          <a:prstGeom prst="line">
            <a:avLst/>
          </a:prstGeom>
          <a:ln w="1587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12938" y="2379660"/>
            <a:ext cx="152926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solidFill>
                  <a:schemeClr val="bg1"/>
                </a:solidFill>
              </a:rPr>
              <a:t>Waterproof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4216" y="2379660"/>
            <a:ext cx="152926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solidFill>
                  <a:schemeClr val="bg1"/>
                </a:solidFill>
              </a:rPr>
              <a:t>Dustproof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13405" y="2379660"/>
            <a:ext cx="152926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solidFill>
                  <a:schemeClr val="bg1"/>
                </a:solidFill>
              </a:rPr>
              <a:t>Fire resistant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8176" y="3655562"/>
            <a:ext cx="23278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solidFill>
                  <a:schemeClr val="bg1"/>
                </a:solidFill>
              </a:rPr>
              <a:t>Available in commercial and industrial operating temperatures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08005" y="3655562"/>
            <a:ext cx="23278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solidFill>
                  <a:schemeClr val="bg1"/>
                </a:solidFill>
              </a:rPr>
              <a:t>Can withstand about </a:t>
            </a:r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3,000G</a:t>
            </a:r>
          </a:p>
        </p:txBody>
      </p:sp>
      <p:sp>
        <p:nvSpPr>
          <p:cNvPr id="22" name="Freeform 13"/>
          <p:cNvSpPr>
            <a:spLocks noChangeAspect="1" noEditPoints="1"/>
          </p:cNvSpPr>
          <p:nvPr/>
        </p:nvSpPr>
        <p:spPr bwMode="auto">
          <a:xfrm>
            <a:off x="2767225" y="1711346"/>
            <a:ext cx="411170" cy="518520"/>
          </a:xfrm>
          <a:custGeom>
            <a:avLst/>
            <a:gdLst>
              <a:gd name="T0" fmla="*/ 200 w 388"/>
              <a:gd name="T1" fmla="*/ 3 h 488"/>
              <a:gd name="T2" fmla="*/ 188 w 388"/>
              <a:gd name="T3" fmla="*/ 3 h 488"/>
              <a:gd name="T4" fmla="*/ 0 w 388"/>
              <a:gd name="T5" fmla="*/ 294 h 488"/>
              <a:gd name="T6" fmla="*/ 194 w 388"/>
              <a:gd name="T7" fmla="*/ 488 h 488"/>
              <a:gd name="T8" fmla="*/ 388 w 388"/>
              <a:gd name="T9" fmla="*/ 294 h 488"/>
              <a:gd name="T10" fmla="*/ 200 w 388"/>
              <a:gd name="T11" fmla="*/ 3 h 488"/>
              <a:gd name="T12" fmla="*/ 194 w 388"/>
              <a:gd name="T13" fmla="*/ 470 h 488"/>
              <a:gd name="T14" fmla="*/ 18 w 388"/>
              <a:gd name="T15" fmla="*/ 294 h 488"/>
              <a:gd name="T16" fmla="*/ 194 w 388"/>
              <a:gd name="T17" fmla="*/ 22 h 488"/>
              <a:gd name="T18" fmla="*/ 370 w 388"/>
              <a:gd name="T19" fmla="*/ 294 h 488"/>
              <a:gd name="T20" fmla="*/ 194 w 388"/>
              <a:gd name="T21" fmla="*/ 470 h 488"/>
              <a:gd name="T22" fmla="*/ 194 w 388"/>
              <a:gd name="T23" fmla="*/ 412 h 488"/>
              <a:gd name="T24" fmla="*/ 76 w 388"/>
              <a:gd name="T25" fmla="*/ 294 h 488"/>
              <a:gd name="T26" fmla="*/ 67 w 388"/>
              <a:gd name="T27" fmla="*/ 285 h 488"/>
              <a:gd name="T28" fmla="*/ 58 w 388"/>
              <a:gd name="T29" fmla="*/ 294 h 488"/>
              <a:gd name="T30" fmla="*/ 194 w 388"/>
              <a:gd name="T31" fmla="*/ 430 h 488"/>
              <a:gd name="T32" fmla="*/ 203 w 388"/>
              <a:gd name="T33" fmla="*/ 421 h 488"/>
              <a:gd name="T34" fmla="*/ 194 w 388"/>
              <a:gd name="T35" fmla="*/ 412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88" h="488">
                <a:moveTo>
                  <a:pt x="200" y="3"/>
                </a:moveTo>
                <a:cubicBezTo>
                  <a:pt x="197" y="0"/>
                  <a:pt x="192" y="0"/>
                  <a:pt x="188" y="3"/>
                </a:cubicBezTo>
                <a:cubicBezTo>
                  <a:pt x="181" y="9"/>
                  <a:pt x="0" y="168"/>
                  <a:pt x="0" y="294"/>
                </a:cubicBezTo>
                <a:cubicBezTo>
                  <a:pt x="0" y="401"/>
                  <a:pt x="87" y="488"/>
                  <a:pt x="194" y="488"/>
                </a:cubicBezTo>
                <a:cubicBezTo>
                  <a:pt x="301" y="488"/>
                  <a:pt x="388" y="401"/>
                  <a:pt x="388" y="294"/>
                </a:cubicBezTo>
                <a:cubicBezTo>
                  <a:pt x="388" y="172"/>
                  <a:pt x="208" y="10"/>
                  <a:pt x="200" y="3"/>
                </a:cubicBezTo>
                <a:close/>
                <a:moveTo>
                  <a:pt x="194" y="470"/>
                </a:moveTo>
                <a:cubicBezTo>
                  <a:pt x="97" y="470"/>
                  <a:pt x="18" y="391"/>
                  <a:pt x="18" y="294"/>
                </a:cubicBezTo>
                <a:cubicBezTo>
                  <a:pt x="18" y="189"/>
                  <a:pt x="163" y="51"/>
                  <a:pt x="194" y="22"/>
                </a:cubicBezTo>
                <a:cubicBezTo>
                  <a:pt x="226" y="51"/>
                  <a:pt x="370" y="192"/>
                  <a:pt x="370" y="294"/>
                </a:cubicBezTo>
                <a:cubicBezTo>
                  <a:pt x="370" y="391"/>
                  <a:pt x="291" y="470"/>
                  <a:pt x="194" y="470"/>
                </a:cubicBezTo>
                <a:close/>
                <a:moveTo>
                  <a:pt x="194" y="412"/>
                </a:moveTo>
                <a:cubicBezTo>
                  <a:pt x="129" y="412"/>
                  <a:pt x="76" y="359"/>
                  <a:pt x="76" y="294"/>
                </a:cubicBezTo>
                <a:cubicBezTo>
                  <a:pt x="76" y="289"/>
                  <a:pt x="72" y="285"/>
                  <a:pt x="67" y="285"/>
                </a:cubicBezTo>
                <a:cubicBezTo>
                  <a:pt x="62" y="285"/>
                  <a:pt x="58" y="289"/>
                  <a:pt x="58" y="294"/>
                </a:cubicBezTo>
                <a:cubicBezTo>
                  <a:pt x="58" y="369"/>
                  <a:pt x="119" y="430"/>
                  <a:pt x="194" y="430"/>
                </a:cubicBezTo>
                <a:cubicBezTo>
                  <a:pt x="199" y="430"/>
                  <a:pt x="203" y="426"/>
                  <a:pt x="203" y="421"/>
                </a:cubicBezTo>
                <a:cubicBezTo>
                  <a:pt x="203" y="416"/>
                  <a:pt x="199" y="412"/>
                  <a:pt x="194" y="4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4348797" y="1711346"/>
            <a:ext cx="460107" cy="518520"/>
            <a:chOff x="5634038" y="5924550"/>
            <a:chExt cx="1625600" cy="1831975"/>
          </a:xfrm>
          <a:solidFill>
            <a:schemeClr val="bg1"/>
          </a:solidFill>
        </p:grpSpPr>
        <p:sp>
          <p:nvSpPr>
            <p:cNvPr id="24" name="Freeform 14"/>
            <p:cNvSpPr>
              <a:spLocks noEditPoints="1"/>
            </p:cNvSpPr>
            <p:nvPr/>
          </p:nvSpPr>
          <p:spPr bwMode="auto">
            <a:xfrm>
              <a:off x="6405563" y="6746875"/>
              <a:ext cx="854075" cy="1009650"/>
            </a:xfrm>
            <a:custGeom>
              <a:avLst/>
              <a:gdLst>
                <a:gd name="T0" fmla="*/ 249 w 257"/>
                <a:gd name="T1" fmla="*/ 260 h 303"/>
                <a:gd name="T2" fmla="*/ 90 w 257"/>
                <a:gd name="T3" fmla="*/ 63 h 303"/>
                <a:gd name="T4" fmla="*/ 50 w 257"/>
                <a:gd name="T5" fmla="*/ 0 h 303"/>
                <a:gd name="T6" fmla="*/ 0 w 257"/>
                <a:gd name="T7" fmla="*/ 41 h 303"/>
                <a:gd name="T8" fmla="*/ 52 w 257"/>
                <a:gd name="T9" fmla="*/ 94 h 303"/>
                <a:gd name="T10" fmla="*/ 211 w 257"/>
                <a:gd name="T11" fmla="*/ 291 h 303"/>
                <a:gd name="T12" fmla="*/ 244 w 257"/>
                <a:gd name="T13" fmla="*/ 295 h 303"/>
                <a:gd name="T14" fmla="*/ 246 w 257"/>
                <a:gd name="T15" fmla="*/ 293 h 303"/>
                <a:gd name="T16" fmla="*/ 249 w 257"/>
                <a:gd name="T17" fmla="*/ 260 h 303"/>
                <a:gd name="T18" fmla="*/ 25 w 257"/>
                <a:gd name="T19" fmla="*/ 45 h 303"/>
                <a:gd name="T20" fmla="*/ 48 w 257"/>
                <a:gd name="T21" fmla="*/ 26 h 303"/>
                <a:gd name="T22" fmla="*/ 71 w 257"/>
                <a:gd name="T23" fmla="*/ 59 h 303"/>
                <a:gd name="T24" fmla="*/ 51 w 257"/>
                <a:gd name="T25" fmla="*/ 74 h 303"/>
                <a:gd name="T26" fmla="*/ 25 w 257"/>
                <a:gd name="T27" fmla="*/ 45 h 303"/>
                <a:gd name="T28" fmla="*/ 235 w 257"/>
                <a:gd name="T29" fmla="*/ 282 h 303"/>
                <a:gd name="T30" fmla="*/ 221 w 257"/>
                <a:gd name="T31" fmla="*/ 281 h 303"/>
                <a:gd name="T32" fmla="*/ 63 w 257"/>
                <a:gd name="T33" fmla="*/ 85 h 303"/>
                <a:gd name="T34" fmla="*/ 78 w 257"/>
                <a:gd name="T35" fmla="*/ 72 h 303"/>
                <a:gd name="T36" fmla="*/ 237 w 257"/>
                <a:gd name="T37" fmla="*/ 268 h 303"/>
                <a:gd name="T38" fmla="*/ 235 w 257"/>
                <a:gd name="T39" fmla="*/ 28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7" h="303">
                  <a:moveTo>
                    <a:pt x="249" y="260"/>
                  </a:moveTo>
                  <a:cubicBezTo>
                    <a:pt x="90" y="63"/>
                    <a:pt x="90" y="63"/>
                    <a:pt x="90" y="6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211" y="291"/>
                    <a:pt x="211" y="291"/>
                    <a:pt x="211" y="291"/>
                  </a:cubicBezTo>
                  <a:cubicBezTo>
                    <a:pt x="219" y="301"/>
                    <a:pt x="234" y="303"/>
                    <a:pt x="244" y="295"/>
                  </a:cubicBezTo>
                  <a:cubicBezTo>
                    <a:pt x="246" y="293"/>
                    <a:pt x="246" y="293"/>
                    <a:pt x="246" y="293"/>
                  </a:cubicBezTo>
                  <a:cubicBezTo>
                    <a:pt x="255" y="284"/>
                    <a:pt x="257" y="270"/>
                    <a:pt x="249" y="260"/>
                  </a:cubicBezTo>
                  <a:close/>
                  <a:moveTo>
                    <a:pt x="25" y="45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71" y="59"/>
                    <a:pt x="71" y="59"/>
                    <a:pt x="71" y="59"/>
                  </a:cubicBezTo>
                  <a:cubicBezTo>
                    <a:pt x="51" y="74"/>
                    <a:pt x="51" y="74"/>
                    <a:pt x="51" y="74"/>
                  </a:cubicBezTo>
                  <a:lnTo>
                    <a:pt x="25" y="45"/>
                  </a:lnTo>
                  <a:close/>
                  <a:moveTo>
                    <a:pt x="235" y="282"/>
                  </a:moveTo>
                  <a:cubicBezTo>
                    <a:pt x="230" y="286"/>
                    <a:pt x="224" y="285"/>
                    <a:pt x="221" y="281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237" y="268"/>
                    <a:pt x="237" y="268"/>
                    <a:pt x="237" y="268"/>
                  </a:cubicBezTo>
                  <a:cubicBezTo>
                    <a:pt x="240" y="272"/>
                    <a:pt x="239" y="278"/>
                    <a:pt x="235" y="2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5"/>
            <p:cNvSpPr>
              <a:spLocks/>
            </p:cNvSpPr>
            <p:nvPr/>
          </p:nvSpPr>
          <p:spPr bwMode="auto">
            <a:xfrm>
              <a:off x="6508751" y="6353175"/>
              <a:ext cx="212725" cy="377825"/>
            </a:xfrm>
            <a:custGeom>
              <a:avLst/>
              <a:gdLst>
                <a:gd name="T0" fmla="*/ 47 w 64"/>
                <a:gd name="T1" fmla="*/ 4 h 113"/>
                <a:gd name="T2" fmla="*/ 38 w 64"/>
                <a:gd name="T3" fmla="*/ 11 h 113"/>
                <a:gd name="T4" fmla="*/ 2 w 64"/>
                <a:gd name="T5" fmla="*/ 79 h 113"/>
                <a:gd name="T6" fmla="*/ 1 w 64"/>
                <a:gd name="T7" fmla="*/ 103 h 113"/>
                <a:gd name="T8" fmla="*/ 8 w 64"/>
                <a:gd name="T9" fmla="*/ 112 h 113"/>
                <a:gd name="T10" fmla="*/ 17 w 64"/>
                <a:gd name="T11" fmla="*/ 105 h 113"/>
                <a:gd name="T12" fmla="*/ 19 w 64"/>
                <a:gd name="T13" fmla="*/ 84 h 113"/>
                <a:gd name="T14" fmla="*/ 51 w 64"/>
                <a:gd name="T15" fmla="*/ 26 h 113"/>
                <a:gd name="T16" fmla="*/ 59 w 64"/>
                <a:gd name="T17" fmla="*/ 20 h 113"/>
                <a:gd name="T18" fmla="*/ 61 w 64"/>
                <a:gd name="T19" fmla="*/ 5 h 113"/>
                <a:gd name="T20" fmla="*/ 47 w 64"/>
                <a:gd name="T21" fmla="*/ 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113">
                  <a:moveTo>
                    <a:pt x="47" y="4"/>
                  </a:moveTo>
                  <a:cubicBezTo>
                    <a:pt x="38" y="11"/>
                    <a:pt x="38" y="11"/>
                    <a:pt x="38" y="11"/>
                  </a:cubicBezTo>
                  <a:cubicBezTo>
                    <a:pt x="18" y="28"/>
                    <a:pt x="5" y="52"/>
                    <a:pt x="2" y="79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0" y="108"/>
                    <a:pt x="3" y="112"/>
                    <a:pt x="8" y="112"/>
                  </a:cubicBezTo>
                  <a:cubicBezTo>
                    <a:pt x="12" y="113"/>
                    <a:pt x="17" y="109"/>
                    <a:pt x="17" y="105"/>
                  </a:cubicBezTo>
                  <a:cubicBezTo>
                    <a:pt x="19" y="84"/>
                    <a:pt x="19" y="84"/>
                    <a:pt x="19" y="84"/>
                  </a:cubicBezTo>
                  <a:cubicBezTo>
                    <a:pt x="21" y="61"/>
                    <a:pt x="33" y="41"/>
                    <a:pt x="51" y="26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64" y="16"/>
                    <a:pt x="64" y="10"/>
                    <a:pt x="61" y="5"/>
                  </a:cubicBezTo>
                  <a:cubicBezTo>
                    <a:pt x="57" y="1"/>
                    <a:pt x="51" y="0"/>
                    <a:pt x="4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6"/>
            <p:cNvSpPr>
              <a:spLocks/>
            </p:cNvSpPr>
            <p:nvPr/>
          </p:nvSpPr>
          <p:spPr bwMode="auto">
            <a:xfrm>
              <a:off x="6335713" y="6357938"/>
              <a:ext cx="152400" cy="398463"/>
            </a:xfrm>
            <a:custGeom>
              <a:avLst/>
              <a:gdLst>
                <a:gd name="T0" fmla="*/ 11 w 46"/>
                <a:gd name="T1" fmla="*/ 8 h 120"/>
                <a:gd name="T2" fmla="*/ 7 w 46"/>
                <a:gd name="T3" fmla="*/ 19 h 120"/>
                <a:gd name="T4" fmla="*/ 16 w 46"/>
                <a:gd name="T5" fmla="*/ 94 h 120"/>
                <a:gd name="T6" fmla="*/ 29 w 46"/>
                <a:gd name="T7" fmla="*/ 115 h 120"/>
                <a:gd name="T8" fmla="*/ 40 w 46"/>
                <a:gd name="T9" fmla="*/ 119 h 120"/>
                <a:gd name="T10" fmla="*/ 40 w 46"/>
                <a:gd name="T11" fmla="*/ 119 h 120"/>
                <a:gd name="T12" fmla="*/ 44 w 46"/>
                <a:gd name="T13" fmla="*/ 107 h 120"/>
                <a:gd name="T14" fmla="*/ 33 w 46"/>
                <a:gd name="T15" fmla="*/ 89 h 120"/>
                <a:gd name="T16" fmla="*/ 27 w 46"/>
                <a:gd name="T17" fmla="*/ 24 h 120"/>
                <a:gd name="T18" fmla="*/ 29 w 46"/>
                <a:gd name="T19" fmla="*/ 14 h 120"/>
                <a:gd name="T20" fmla="*/ 23 w 46"/>
                <a:gd name="T21" fmla="*/ 1 h 120"/>
                <a:gd name="T22" fmla="*/ 11 w 46"/>
                <a:gd name="T23" fmla="*/ 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120">
                  <a:moveTo>
                    <a:pt x="11" y="8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0" y="44"/>
                    <a:pt x="3" y="72"/>
                    <a:pt x="16" y="94"/>
                  </a:cubicBezTo>
                  <a:cubicBezTo>
                    <a:pt x="29" y="115"/>
                    <a:pt x="29" y="115"/>
                    <a:pt x="29" y="115"/>
                  </a:cubicBezTo>
                  <a:cubicBezTo>
                    <a:pt x="31" y="119"/>
                    <a:pt x="36" y="120"/>
                    <a:pt x="40" y="119"/>
                  </a:cubicBezTo>
                  <a:cubicBezTo>
                    <a:pt x="40" y="119"/>
                    <a:pt x="40" y="119"/>
                    <a:pt x="40" y="119"/>
                  </a:cubicBezTo>
                  <a:cubicBezTo>
                    <a:pt x="44" y="116"/>
                    <a:pt x="46" y="111"/>
                    <a:pt x="44" y="107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23" y="69"/>
                    <a:pt x="20" y="45"/>
                    <a:pt x="27" y="2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1" y="8"/>
                    <a:pt x="28" y="3"/>
                    <a:pt x="23" y="1"/>
                  </a:cubicBezTo>
                  <a:cubicBezTo>
                    <a:pt x="18" y="0"/>
                    <a:pt x="12" y="3"/>
                    <a:pt x="1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7"/>
            <p:cNvSpPr>
              <a:spLocks/>
            </p:cNvSpPr>
            <p:nvPr/>
          </p:nvSpPr>
          <p:spPr bwMode="auto">
            <a:xfrm>
              <a:off x="6454776" y="6088063"/>
              <a:ext cx="127000" cy="409575"/>
            </a:xfrm>
            <a:custGeom>
              <a:avLst/>
              <a:gdLst>
                <a:gd name="T0" fmla="*/ 9 w 38"/>
                <a:gd name="T1" fmla="*/ 32 h 123"/>
                <a:gd name="T2" fmla="*/ 9 w 38"/>
                <a:gd name="T3" fmla="*/ 97 h 123"/>
                <a:gd name="T4" fmla="*/ 5 w 38"/>
                <a:gd name="T5" fmla="*/ 108 h 123"/>
                <a:gd name="T6" fmla="*/ 10 w 38"/>
                <a:gd name="T7" fmla="*/ 121 h 123"/>
                <a:gd name="T8" fmla="*/ 23 w 38"/>
                <a:gd name="T9" fmla="*/ 115 h 123"/>
                <a:gd name="T10" fmla="*/ 28 w 38"/>
                <a:gd name="T11" fmla="*/ 104 h 123"/>
                <a:gd name="T12" fmla="*/ 27 w 38"/>
                <a:gd name="T13" fmla="*/ 28 h 123"/>
                <a:gd name="T14" fmla="*/ 17 w 38"/>
                <a:gd name="T15" fmla="*/ 6 h 123"/>
                <a:gd name="T16" fmla="*/ 6 w 38"/>
                <a:gd name="T17" fmla="*/ 1 h 123"/>
                <a:gd name="T18" fmla="*/ 1 w 38"/>
                <a:gd name="T19" fmla="*/ 12 h 123"/>
                <a:gd name="T20" fmla="*/ 9 w 38"/>
                <a:gd name="T21" fmla="*/ 3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123">
                  <a:moveTo>
                    <a:pt x="9" y="32"/>
                  </a:moveTo>
                  <a:cubicBezTo>
                    <a:pt x="17" y="53"/>
                    <a:pt x="17" y="76"/>
                    <a:pt x="9" y="97"/>
                  </a:cubicBezTo>
                  <a:cubicBezTo>
                    <a:pt x="5" y="108"/>
                    <a:pt x="5" y="108"/>
                    <a:pt x="5" y="108"/>
                  </a:cubicBezTo>
                  <a:cubicBezTo>
                    <a:pt x="2" y="113"/>
                    <a:pt x="5" y="118"/>
                    <a:pt x="10" y="121"/>
                  </a:cubicBezTo>
                  <a:cubicBezTo>
                    <a:pt x="15" y="123"/>
                    <a:pt x="21" y="120"/>
                    <a:pt x="23" y="115"/>
                  </a:cubicBezTo>
                  <a:cubicBezTo>
                    <a:pt x="28" y="104"/>
                    <a:pt x="28" y="104"/>
                    <a:pt x="28" y="104"/>
                  </a:cubicBezTo>
                  <a:cubicBezTo>
                    <a:pt x="38" y="80"/>
                    <a:pt x="37" y="52"/>
                    <a:pt x="27" y="28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5" y="2"/>
                    <a:pt x="10" y="0"/>
                    <a:pt x="6" y="1"/>
                  </a:cubicBezTo>
                  <a:cubicBezTo>
                    <a:pt x="1" y="3"/>
                    <a:pt x="0" y="8"/>
                    <a:pt x="1" y="12"/>
                  </a:cubicBezTo>
                  <a:lnTo>
                    <a:pt x="9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8"/>
            <p:cNvSpPr>
              <a:spLocks/>
            </p:cNvSpPr>
            <p:nvPr/>
          </p:nvSpPr>
          <p:spPr bwMode="auto">
            <a:xfrm>
              <a:off x="6069013" y="6607175"/>
              <a:ext cx="361950" cy="222250"/>
            </a:xfrm>
            <a:custGeom>
              <a:avLst/>
              <a:gdLst>
                <a:gd name="T0" fmla="*/ 107 w 109"/>
                <a:gd name="T1" fmla="*/ 51 h 67"/>
                <a:gd name="T2" fmla="*/ 100 w 109"/>
                <a:gd name="T3" fmla="*/ 42 h 67"/>
                <a:gd name="T4" fmla="*/ 34 w 109"/>
                <a:gd name="T5" fmla="*/ 3 h 67"/>
                <a:gd name="T6" fmla="*/ 10 w 109"/>
                <a:gd name="T7" fmla="*/ 0 h 67"/>
                <a:gd name="T8" fmla="*/ 1 w 109"/>
                <a:gd name="T9" fmla="*/ 7 h 67"/>
                <a:gd name="T10" fmla="*/ 8 w 109"/>
                <a:gd name="T11" fmla="*/ 16 h 67"/>
                <a:gd name="T12" fmla="*/ 29 w 109"/>
                <a:gd name="T13" fmla="*/ 20 h 67"/>
                <a:gd name="T14" fmla="*/ 85 w 109"/>
                <a:gd name="T15" fmla="*/ 54 h 67"/>
                <a:gd name="T16" fmla="*/ 91 w 109"/>
                <a:gd name="T17" fmla="*/ 62 h 67"/>
                <a:gd name="T18" fmla="*/ 104 w 109"/>
                <a:gd name="T19" fmla="*/ 64 h 67"/>
                <a:gd name="T20" fmla="*/ 107 w 109"/>
                <a:gd name="T21" fmla="*/ 5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67">
                  <a:moveTo>
                    <a:pt x="107" y="51"/>
                  </a:moveTo>
                  <a:cubicBezTo>
                    <a:pt x="100" y="42"/>
                    <a:pt x="100" y="42"/>
                    <a:pt x="100" y="42"/>
                  </a:cubicBezTo>
                  <a:cubicBezTo>
                    <a:pt x="84" y="20"/>
                    <a:pt x="60" y="6"/>
                    <a:pt x="34" y="3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2" y="2"/>
                    <a:pt x="1" y="7"/>
                  </a:cubicBezTo>
                  <a:cubicBezTo>
                    <a:pt x="0" y="11"/>
                    <a:pt x="3" y="16"/>
                    <a:pt x="8" y="16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51" y="23"/>
                    <a:pt x="71" y="36"/>
                    <a:pt x="85" y="54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4" y="67"/>
                    <a:pt x="100" y="67"/>
                    <a:pt x="104" y="64"/>
                  </a:cubicBezTo>
                  <a:cubicBezTo>
                    <a:pt x="108" y="62"/>
                    <a:pt x="109" y="55"/>
                    <a:pt x="107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9"/>
            <p:cNvSpPr>
              <a:spLocks/>
            </p:cNvSpPr>
            <p:nvPr/>
          </p:nvSpPr>
          <p:spPr bwMode="auto">
            <a:xfrm>
              <a:off x="5907088" y="6253163"/>
              <a:ext cx="361950" cy="227013"/>
            </a:xfrm>
            <a:custGeom>
              <a:avLst/>
              <a:gdLst>
                <a:gd name="T0" fmla="*/ 1 w 109"/>
                <a:gd name="T1" fmla="*/ 8 h 68"/>
                <a:gd name="T2" fmla="*/ 8 w 109"/>
                <a:gd name="T3" fmla="*/ 17 h 68"/>
                <a:gd name="T4" fmla="*/ 29 w 109"/>
                <a:gd name="T5" fmla="*/ 21 h 68"/>
                <a:gd name="T6" fmla="*/ 84 w 109"/>
                <a:gd name="T7" fmla="*/ 55 h 68"/>
                <a:gd name="T8" fmla="*/ 91 w 109"/>
                <a:gd name="T9" fmla="*/ 63 h 68"/>
                <a:gd name="T10" fmla="*/ 104 w 109"/>
                <a:gd name="T11" fmla="*/ 65 h 68"/>
                <a:gd name="T12" fmla="*/ 106 w 109"/>
                <a:gd name="T13" fmla="*/ 52 h 68"/>
                <a:gd name="T14" fmla="*/ 100 w 109"/>
                <a:gd name="T15" fmla="*/ 43 h 68"/>
                <a:gd name="T16" fmla="*/ 34 w 109"/>
                <a:gd name="T17" fmla="*/ 4 h 68"/>
                <a:gd name="T18" fmla="*/ 10 w 109"/>
                <a:gd name="T19" fmla="*/ 1 h 68"/>
                <a:gd name="T20" fmla="*/ 1 w 109"/>
                <a:gd name="T21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68">
                  <a:moveTo>
                    <a:pt x="1" y="8"/>
                  </a:moveTo>
                  <a:cubicBezTo>
                    <a:pt x="0" y="12"/>
                    <a:pt x="3" y="17"/>
                    <a:pt x="8" y="17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51" y="24"/>
                    <a:pt x="71" y="37"/>
                    <a:pt x="84" y="55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4" y="68"/>
                    <a:pt x="100" y="68"/>
                    <a:pt x="104" y="65"/>
                  </a:cubicBezTo>
                  <a:cubicBezTo>
                    <a:pt x="109" y="62"/>
                    <a:pt x="109" y="56"/>
                    <a:pt x="106" y="52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84" y="21"/>
                    <a:pt x="60" y="7"/>
                    <a:pt x="34" y="4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5" y="0"/>
                    <a:pt x="1" y="3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0"/>
            <p:cNvSpPr>
              <a:spLocks/>
            </p:cNvSpPr>
            <p:nvPr/>
          </p:nvSpPr>
          <p:spPr bwMode="auto">
            <a:xfrm>
              <a:off x="5949951" y="6716713"/>
              <a:ext cx="401638" cy="163513"/>
            </a:xfrm>
            <a:custGeom>
              <a:avLst/>
              <a:gdLst>
                <a:gd name="T0" fmla="*/ 115 w 121"/>
                <a:gd name="T1" fmla="*/ 32 h 49"/>
                <a:gd name="T2" fmla="*/ 95 w 121"/>
                <a:gd name="T3" fmla="*/ 19 h 49"/>
                <a:gd name="T4" fmla="*/ 20 w 121"/>
                <a:gd name="T5" fmla="*/ 7 h 49"/>
                <a:gd name="T6" fmla="*/ 9 w 121"/>
                <a:gd name="T7" fmla="*/ 10 h 49"/>
                <a:gd name="T8" fmla="*/ 1 w 121"/>
                <a:gd name="T9" fmla="*/ 22 h 49"/>
                <a:gd name="T10" fmla="*/ 13 w 121"/>
                <a:gd name="T11" fmla="*/ 29 h 49"/>
                <a:gd name="T12" fmla="*/ 24 w 121"/>
                <a:gd name="T13" fmla="*/ 26 h 49"/>
                <a:gd name="T14" fmla="*/ 89 w 121"/>
                <a:gd name="T15" fmla="*/ 36 h 49"/>
                <a:gd name="T16" fmla="*/ 107 w 121"/>
                <a:gd name="T17" fmla="*/ 47 h 49"/>
                <a:gd name="T18" fmla="*/ 118 w 121"/>
                <a:gd name="T19" fmla="*/ 44 h 49"/>
                <a:gd name="T20" fmla="*/ 115 w 121"/>
                <a:gd name="T21" fmla="*/ 3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49">
                  <a:moveTo>
                    <a:pt x="115" y="32"/>
                  </a:moveTo>
                  <a:cubicBezTo>
                    <a:pt x="95" y="19"/>
                    <a:pt x="95" y="19"/>
                    <a:pt x="95" y="19"/>
                  </a:cubicBezTo>
                  <a:cubicBezTo>
                    <a:pt x="73" y="5"/>
                    <a:pt x="45" y="0"/>
                    <a:pt x="20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4" y="11"/>
                    <a:pt x="0" y="17"/>
                    <a:pt x="1" y="22"/>
                  </a:cubicBezTo>
                  <a:cubicBezTo>
                    <a:pt x="3" y="27"/>
                    <a:pt x="8" y="30"/>
                    <a:pt x="1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46" y="21"/>
                    <a:pt x="69" y="24"/>
                    <a:pt x="89" y="36"/>
                  </a:cubicBezTo>
                  <a:cubicBezTo>
                    <a:pt x="107" y="47"/>
                    <a:pt x="107" y="47"/>
                    <a:pt x="107" y="47"/>
                  </a:cubicBezTo>
                  <a:cubicBezTo>
                    <a:pt x="111" y="49"/>
                    <a:pt x="116" y="48"/>
                    <a:pt x="118" y="44"/>
                  </a:cubicBezTo>
                  <a:cubicBezTo>
                    <a:pt x="121" y="39"/>
                    <a:pt x="119" y="34"/>
                    <a:pt x="115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1"/>
            <p:cNvSpPr>
              <a:spLocks/>
            </p:cNvSpPr>
            <p:nvPr/>
          </p:nvSpPr>
          <p:spPr bwMode="auto">
            <a:xfrm>
              <a:off x="5846763" y="6440488"/>
              <a:ext cx="401638" cy="163513"/>
            </a:xfrm>
            <a:custGeom>
              <a:avLst/>
              <a:gdLst>
                <a:gd name="T0" fmla="*/ 115 w 121"/>
                <a:gd name="T1" fmla="*/ 32 h 49"/>
                <a:gd name="T2" fmla="*/ 95 w 121"/>
                <a:gd name="T3" fmla="*/ 19 h 49"/>
                <a:gd name="T4" fmla="*/ 20 w 121"/>
                <a:gd name="T5" fmla="*/ 7 h 49"/>
                <a:gd name="T6" fmla="*/ 9 w 121"/>
                <a:gd name="T7" fmla="*/ 10 h 49"/>
                <a:gd name="T8" fmla="*/ 1 w 121"/>
                <a:gd name="T9" fmla="*/ 22 h 49"/>
                <a:gd name="T10" fmla="*/ 13 w 121"/>
                <a:gd name="T11" fmla="*/ 29 h 49"/>
                <a:gd name="T12" fmla="*/ 24 w 121"/>
                <a:gd name="T13" fmla="*/ 26 h 49"/>
                <a:gd name="T14" fmla="*/ 89 w 121"/>
                <a:gd name="T15" fmla="*/ 36 h 49"/>
                <a:gd name="T16" fmla="*/ 107 w 121"/>
                <a:gd name="T17" fmla="*/ 47 h 49"/>
                <a:gd name="T18" fmla="*/ 118 w 121"/>
                <a:gd name="T19" fmla="*/ 44 h 49"/>
                <a:gd name="T20" fmla="*/ 115 w 121"/>
                <a:gd name="T21" fmla="*/ 3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49">
                  <a:moveTo>
                    <a:pt x="115" y="32"/>
                  </a:moveTo>
                  <a:cubicBezTo>
                    <a:pt x="95" y="19"/>
                    <a:pt x="95" y="19"/>
                    <a:pt x="95" y="19"/>
                  </a:cubicBezTo>
                  <a:cubicBezTo>
                    <a:pt x="73" y="5"/>
                    <a:pt x="45" y="0"/>
                    <a:pt x="20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4" y="11"/>
                    <a:pt x="0" y="17"/>
                    <a:pt x="1" y="22"/>
                  </a:cubicBezTo>
                  <a:cubicBezTo>
                    <a:pt x="2" y="27"/>
                    <a:pt x="8" y="30"/>
                    <a:pt x="1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46" y="21"/>
                    <a:pt x="69" y="24"/>
                    <a:pt x="89" y="36"/>
                  </a:cubicBezTo>
                  <a:cubicBezTo>
                    <a:pt x="107" y="47"/>
                    <a:pt x="107" y="47"/>
                    <a:pt x="107" y="47"/>
                  </a:cubicBezTo>
                  <a:cubicBezTo>
                    <a:pt x="111" y="49"/>
                    <a:pt x="116" y="48"/>
                    <a:pt x="118" y="44"/>
                  </a:cubicBezTo>
                  <a:cubicBezTo>
                    <a:pt x="121" y="39"/>
                    <a:pt x="119" y="34"/>
                    <a:pt x="115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2"/>
            <p:cNvSpPr>
              <a:spLocks/>
            </p:cNvSpPr>
            <p:nvPr/>
          </p:nvSpPr>
          <p:spPr bwMode="auto">
            <a:xfrm>
              <a:off x="6229351" y="6103938"/>
              <a:ext cx="100013" cy="246063"/>
            </a:xfrm>
            <a:custGeom>
              <a:avLst/>
              <a:gdLst>
                <a:gd name="T0" fmla="*/ 7 w 30"/>
                <a:gd name="T1" fmla="*/ 71 h 74"/>
                <a:gd name="T2" fmla="*/ 20 w 30"/>
                <a:gd name="T3" fmla="*/ 67 h 74"/>
                <a:gd name="T4" fmla="*/ 20 w 30"/>
                <a:gd name="T5" fmla="*/ 67 h 74"/>
                <a:gd name="T6" fmla="*/ 26 w 30"/>
                <a:gd name="T7" fmla="*/ 24 h 74"/>
                <a:gd name="T8" fmla="*/ 22 w 30"/>
                <a:gd name="T9" fmla="*/ 7 h 74"/>
                <a:gd name="T10" fmla="*/ 12 w 30"/>
                <a:gd name="T11" fmla="*/ 1 h 74"/>
                <a:gd name="T12" fmla="*/ 6 w 30"/>
                <a:gd name="T13" fmla="*/ 10 h 74"/>
                <a:gd name="T14" fmla="*/ 9 w 30"/>
                <a:gd name="T15" fmla="*/ 26 h 74"/>
                <a:gd name="T16" fmla="*/ 4 w 30"/>
                <a:gd name="T17" fmla="*/ 57 h 74"/>
                <a:gd name="T18" fmla="*/ 7 w 30"/>
                <a:gd name="T19" fmla="*/ 7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74">
                  <a:moveTo>
                    <a:pt x="7" y="71"/>
                  </a:moveTo>
                  <a:cubicBezTo>
                    <a:pt x="11" y="74"/>
                    <a:pt x="17" y="72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8" y="54"/>
                    <a:pt x="30" y="39"/>
                    <a:pt x="26" y="2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3"/>
                    <a:pt x="17" y="0"/>
                    <a:pt x="12" y="1"/>
                  </a:cubicBezTo>
                  <a:cubicBezTo>
                    <a:pt x="8" y="2"/>
                    <a:pt x="6" y="6"/>
                    <a:pt x="6" y="10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1" y="37"/>
                    <a:pt x="9" y="48"/>
                    <a:pt x="4" y="57"/>
                  </a:cubicBezTo>
                  <a:cubicBezTo>
                    <a:pt x="0" y="62"/>
                    <a:pt x="2" y="68"/>
                    <a:pt x="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>
              <a:off x="5776913" y="6607175"/>
              <a:ext cx="239713" cy="112713"/>
            </a:xfrm>
            <a:custGeom>
              <a:avLst/>
              <a:gdLst>
                <a:gd name="T0" fmla="*/ 70 w 72"/>
                <a:gd name="T1" fmla="*/ 5 h 34"/>
                <a:gd name="T2" fmla="*/ 59 w 72"/>
                <a:gd name="T3" fmla="*/ 1 h 34"/>
                <a:gd name="T4" fmla="*/ 44 w 72"/>
                <a:gd name="T5" fmla="*/ 8 h 34"/>
                <a:gd name="T6" fmla="*/ 13 w 72"/>
                <a:gd name="T7" fmla="*/ 11 h 34"/>
                <a:gd name="T8" fmla="*/ 1 w 72"/>
                <a:gd name="T9" fmla="*/ 18 h 34"/>
                <a:gd name="T10" fmla="*/ 9 w 72"/>
                <a:gd name="T11" fmla="*/ 30 h 34"/>
                <a:gd name="T12" fmla="*/ 52 w 72"/>
                <a:gd name="T13" fmla="*/ 24 h 34"/>
                <a:gd name="T14" fmla="*/ 67 w 72"/>
                <a:gd name="T15" fmla="*/ 16 h 34"/>
                <a:gd name="T16" fmla="*/ 70 w 72"/>
                <a:gd name="T17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34">
                  <a:moveTo>
                    <a:pt x="70" y="5"/>
                  </a:moveTo>
                  <a:cubicBezTo>
                    <a:pt x="68" y="1"/>
                    <a:pt x="63" y="0"/>
                    <a:pt x="59" y="1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35" y="13"/>
                    <a:pt x="23" y="14"/>
                    <a:pt x="13" y="11"/>
                  </a:cubicBezTo>
                  <a:cubicBezTo>
                    <a:pt x="8" y="10"/>
                    <a:pt x="3" y="13"/>
                    <a:pt x="1" y="18"/>
                  </a:cubicBezTo>
                  <a:cubicBezTo>
                    <a:pt x="0" y="23"/>
                    <a:pt x="3" y="29"/>
                    <a:pt x="9" y="30"/>
                  </a:cubicBezTo>
                  <a:cubicBezTo>
                    <a:pt x="23" y="34"/>
                    <a:pt x="39" y="32"/>
                    <a:pt x="52" y="24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71" y="14"/>
                    <a:pt x="72" y="9"/>
                    <a:pt x="7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4"/>
            <p:cNvSpPr>
              <a:spLocks/>
            </p:cNvSpPr>
            <p:nvPr/>
          </p:nvSpPr>
          <p:spPr bwMode="auto">
            <a:xfrm>
              <a:off x="6080126" y="5988050"/>
              <a:ext cx="112713" cy="239713"/>
            </a:xfrm>
            <a:custGeom>
              <a:avLst/>
              <a:gdLst>
                <a:gd name="T0" fmla="*/ 16 w 34"/>
                <a:gd name="T1" fmla="*/ 66 h 72"/>
                <a:gd name="T2" fmla="*/ 28 w 34"/>
                <a:gd name="T3" fmla="*/ 70 h 72"/>
                <a:gd name="T4" fmla="*/ 31 w 34"/>
                <a:gd name="T5" fmla="*/ 59 h 72"/>
                <a:gd name="T6" fmla="*/ 25 w 34"/>
                <a:gd name="T7" fmla="*/ 44 h 72"/>
                <a:gd name="T8" fmla="*/ 22 w 34"/>
                <a:gd name="T9" fmla="*/ 13 h 72"/>
                <a:gd name="T10" fmla="*/ 15 w 34"/>
                <a:gd name="T11" fmla="*/ 1 h 72"/>
                <a:gd name="T12" fmla="*/ 4 w 34"/>
                <a:gd name="T13" fmla="*/ 8 h 72"/>
                <a:gd name="T14" fmla="*/ 9 w 34"/>
                <a:gd name="T15" fmla="*/ 51 h 72"/>
                <a:gd name="T16" fmla="*/ 16 w 34"/>
                <a:gd name="T17" fmla="*/ 6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2">
                  <a:moveTo>
                    <a:pt x="16" y="66"/>
                  </a:moveTo>
                  <a:cubicBezTo>
                    <a:pt x="18" y="70"/>
                    <a:pt x="23" y="72"/>
                    <a:pt x="28" y="70"/>
                  </a:cubicBezTo>
                  <a:cubicBezTo>
                    <a:pt x="32" y="67"/>
                    <a:pt x="34" y="63"/>
                    <a:pt x="31" y="5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0" y="34"/>
                    <a:pt x="19" y="23"/>
                    <a:pt x="22" y="13"/>
                  </a:cubicBezTo>
                  <a:cubicBezTo>
                    <a:pt x="24" y="8"/>
                    <a:pt x="21" y="3"/>
                    <a:pt x="15" y="1"/>
                  </a:cubicBezTo>
                  <a:cubicBezTo>
                    <a:pt x="10" y="0"/>
                    <a:pt x="5" y="3"/>
                    <a:pt x="4" y="8"/>
                  </a:cubicBezTo>
                  <a:cubicBezTo>
                    <a:pt x="0" y="23"/>
                    <a:pt x="1" y="38"/>
                    <a:pt x="9" y="51"/>
                  </a:cubicBezTo>
                  <a:lnTo>
                    <a:pt x="16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5"/>
            <p:cNvSpPr>
              <a:spLocks/>
            </p:cNvSpPr>
            <p:nvPr/>
          </p:nvSpPr>
          <p:spPr bwMode="auto">
            <a:xfrm>
              <a:off x="6311901" y="5924550"/>
              <a:ext cx="115888" cy="242888"/>
            </a:xfrm>
            <a:custGeom>
              <a:avLst/>
              <a:gdLst>
                <a:gd name="T0" fmla="*/ 17 w 35"/>
                <a:gd name="T1" fmla="*/ 67 h 73"/>
                <a:gd name="T2" fmla="*/ 29 w 35"/>
                <a:gd name="T3" fmla="*/ 71 h 73"/>
                <a:gd name="T4" fmla="*/ 29 w 35"/>
                <a:gd name="T5" fmla="*/ 71 h 73"/>
                <a:gd name="T6" fmla="*/ 32 w 35"/>
                <a:gd name="T7" fmla="*/ 60 h 73"/>
                <a:gd name="T8" fmla="*/ 26 w 35"/>
                <a:gd name="T9" fmla="*/ 45 h 73"/>
                <a:gd name="T10" fmla="*/ 23 w 35"/>
                <a:gd name="T11" fmla="*/ 14 h 73"/>
                <a:gd name="T12" fmla="*/ 17 w 35"/>
                <a:gd name="T13" fmla="*/ 2 h 73"/>
                <a:gd name="T14" fmla="*/ 4 w 35"/>
                <a:gd name="T15" fmla="*/ 9 h 73"/>
                <a:gd name="T16" fmla="*/ 4 w 35"/>
                <a:gd name="T17" fmla="*/ 9 h 73"/>
                <a:gd name="T18" fmla="*/ 9 w 35"/>
                <a:gd name="T19" fmla="*/ 51 h 73"/>
                <a:gd name="T20" fmla="*/ 17 w 35"/>
                <a:gd name="T21" fmla="*/ 6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73">
                  <a:moveTo>
                    <a:pt x="17" y="67"/>
                  </a:moveTo>
                  <a:cubicBezTo>
                    <a:pt x="19" y="71"/>
                    <a:pt x="25" y="73"/>
                    <a:pt x="29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33" y="68"/>
                    <a:pt x="35" y="64"/>
                    <a:pt x="32" y="60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1" y="36"/>
                    <a:pt x="21" y="24"/>
                    <a:pt x="23" y="14"/>
                  </a:cubicBezTo>
                  <a:cubicBezTo>
                    <a:pt x="25" y="9"/>
                    <a:pt x="22" y="3"/>
                    <a:pt x="17" y="2"/>
                  </a:cubicBezTo>
                  <a:cubicBezTo>
                    <a:pt x="11" y="0"/>
                    <a:pt x="6" y="3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23"/>
                    <a:pt x="2" y="38"/>
                    <a:pt x="9" y="51"/>
                  </a:cubicBezTo>
                  <a:lnTo>
                    <a:pt x="17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26"/>
            <p:cNvSpPr>
              <a:spLocks/>
            </p:cNvSpPr>
            <p:nvPr/>
          </p:nvSpPr>
          <p:spPr bwMode="auto">
            <a:xfrm>
              <a:off x="6597651" y="6094413"/>
              <a:ext cx="182563" cy="203200"/>
            </a:xfrm>
            <a:custGeom>
              <a:avLst/>
              <a:gdLst>
                <a:gd name="T0" fmla="*/ 6 w 55"/>
                <a:gd name="T1" fmla="*/ 60 h 61"/>
                <a:gd name="T2" fmla="*/ 17 w 55"/>
                <a:gd name="T3" fmla="*/ 56 h 61"/>
                <a:gd name="T4" fmla="*/ 24 w 55"/>
                <a:gd name="T5" fmla="*/ 42 h 61"/>
                <a:gd name="T6" fmla="*/ 48 w 55"/>
                <a:gd name="T7" fmla="*/ 21 h 61"/>
                <a:gd name="T8" fmla="*/ 48 w 55"/>
                <a:gd name="T9" fmla="*/ 21 h 61"/>
                <a:gd name="T10" fmla="*/ 53 w 55"/>
                <a:gd name="T11" fmla="*/ 8 h 61"/>
                <a:gd name="T12" fmla="*/ 40 w 55"/>
                <a:gd name="T13" fmla="*/ 2 h 61"/>
                <a:gd name="T14" fmla="*/ 40 w 55"/>
                <a:gd name="T15" fmla="*/ 2 h 61"/>
                <a:gd name="T16" fmla="*/ 9 w 55"/>
                <a:gd name="T17" fmla="*/ 32 h 61"/>
                <a:gd name="T18" fmla="*/ 2 w 55"/>
                <a:gd name="T19" fmla="*/ 48 h 61"/>
                <a:gd name="T20" fmla="*/ 6 w 55"/>
                <a:gd name="T21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61">
                  <a:moveTo>
                    <a:pt x="6" y="60"/>
                  </a:moveTo>
                  <a:cubicBezTo>
                    <a:pt x="10" y="61"/>
                    <a:pt x="15" y="60"/>
                    <a:pt x="17" y="5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9" y="32"/>
                    <a:pt x="37" y="25"/>
                    <a:pt x="48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53" y="19"/>
                    <a:pt x="55" y="13"/>
                    <a:pt x="53" y="8"/>
                  </a:cubicBezTo>
                  <a:cubicBezTo>
                    <a:pt x="51" y="3"/>
                    <a:pt x="45" y="0"/>
                    <a:pt x="40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27" y="8"/>
                    <a:pt x="15" y="19"/>
                    <a:pt x="9" y="32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0" y="53"/>
                    <a:pt x="2" y="58"/>
                    <a:pt x="6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27"/>
            <p:cNvSpPr>
              <a:spLocks/>
            </p:cNvSpPr>
            <p:nvPr/>
          </p:nvSpPr>
          <p:spPr bwMode="auto">
            <a:xfrm>
              <a:off x="5757863" y="6100763"/>
              <a:ext cx="238125" cy="123825"/>
            </a:xfrm>
            <a:custGeom>
              <a:avLst/>
              <a:gdLst>
                <a:gd name="T0" fmla="*/ 13 w 72"/>
                <a:gd name="T1" fmla="*/ 22 h 37"/>
                <a:gd name="T2" fmla="*/ 44 w 72"/>
                <a:gd name="T3" fmla="*/ 27 h 37"/>
                <a:gd name="T4" fmla="*/ 58 w 72"/>
                <a:gd name="T5" fmla="*/ 35 h 37"/>
                <a:gd name="T6" fmla="*/ 69 w 72"/>
                <a:gd name="T7" fmla="*/ 32 h 37"/>
                <a:gd name="T8" fmla="*/ 66 w 72"/>
                <a:gd name="T9" fmla="*/ 20 h 37"/>
                <a:gd name="T10" fmla="*/ 52 w 72"/>
                <a:gd name="T11" fmla="*/ 10 h 37"/>
                <a:gd name="T12" fmla="*/ 9 w 72"/>
                <a:gd name="T13" fmla="*/ 2 h 37"/>
                <a:gd name="T14" fmla="*/ 1 w 72"/>
                <a:gd name="T15" fmla="*/ 14 h 37"/>
                <a:gd name="T16" fmla="*/ 13 w 72"/>
                <a:gd name="T17" fmla="*/ 2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37">
                  <a:moveTo>
                    <a:pt x="13" y="22"/>
                  </a:moveTo>
                  <a:cubicBezTo>
                    <a:pt x="23" y="19"/>
                    <a:pt x="34" y="21"/>
                    <a:pt x="44" y="27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62" y="37"/>
                    <a:pt x="67" y="36"/>
                    <a:pt x="69" y="32"/>
                  </a:cubicBezTo>
                  <a:cubicBezTo>
                    <a:pt x="72" y="28"/>
                    <a:pt x="71" y="23"/>
                    <a:pt x="66" y="20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39" y="2"/>
                    <a:pt x="24" y="0"/>
                    <a:pt x="9" y="2"/>
                  </a:cubicBezTo>
                  <a:cubicBezTo>
                    <a:pt x="4" y="4"/>
                    <a:pt x="0" y="9"/>
                    <a:pt x="1" y="14"/>
                  </a:cubicBezTo>
                  <a:cubicBezTo>
                    <a:pt x="2" y="19"/>
                    <a:pt x="7" y="23"/>
                    <a:pt x="1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28"/>
            <p:cNvSpPr>
              <a:spLocks/>
            </p:cNvSpPr>
            <p:nvPr/>
          </p:nvSpPr>
          <p:spPr bwMode="auto">
            <a:xfrm>
              <a:off x="5634038" y="6346825"/>
              <a:ext cx="246063" cy="90488"/>
            </a:xfrm>
            <a:custGeom>
              <a:avLst/>
              <a:gdLst>
                <a:gd name="T0" fmla="*/ 72 w 74"/>
                <a:gd name="T1" fmla="*/ 7 h 27"/>
                <a:gd name="T2" fmla="*/ 59 w 74"/>
                <a:gd name="T3" fmla="*/ 2 h 27"/>
                <a:gd name="T4" fmla="*/ 28 w 74"/>
                <a:gd name="T5" fmla="*/ 5 h 27"/>
                <a:gd name="T6" fmla="*/ 12 w 74"/>
                <a:gd name="T7" fmla="*/ 1 h 27"/>
                <a:gd name="T8" fmla="*/ 2 w 74"/>
                <a:gd name="T9" fmla="*/ 7 h 27"/>
                <a:gd name="T10" fmla="*/ 8 w 74"/>
                <a:gd name="T11" fmla="*/ 18 h 27"/>
                <a:gd name="T12" fmla="*/ 24 w 74"/>
                <a:gd name="T13" fmla="*/ 23 h 27"/>
                <a:gd name="T14" fmla="*/ 67 w 74"/>
                <a:gd name="T15" fmla="*/ 20 h 27"/>
                <a:gd name="T16" fmla="*/ 72 w 74"/>
                <a:gd name="T1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27">
                  <a:moveTo>
                    <a:pt x="72" y="7"/>
                  </a:moveTo>
                  <a:cubicBezTo>
                    <a:pt x="70" y="2"/>
                    <a:pt x="64" y="0"/>
                    <a:pt x="59" y="2"/>
                  </a:cubicBezTo>
                  <a:cubicBezTo>
                    <a:pt x="50" y="7"/>
                    <a:pt x="38" y="8"/>
                    <a:pt x="28" y="5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0"/>
                    <a:pt x="4" y="2"/>
                    <a:pt x="2" y="7"/>
                  </a:cubicBezTo>
                  <a:cubicBezTo>
                    <a:pt x="0" y="11"/>
                    <a:pt x="3" y="17"/>
                    <a:pt x="8" y="18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8" y="27"/>
                    <a:pt x="54" y="26"/>
                    <a:pt x="67" y="20"/>
                  </a:cubicBezTo>
                  <a:cubicBezTo>
                    <a:pt x="72" y="18"/>
                    <a:pt x="74" y="12"/>
                    <a:pt x="7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9" name="Freeform 29"/>
          <p:cNvSpPr>
            <a:spLocks noChangeAspect="1" noEditPoints="1"/>
          </p:cNvSpPr>
          <p:nvPr/>
        </p:nvSpPr>
        <p:spPr bwMode="auto">
          <a:xfrm>
            <a:off x="5968791" y="1711347"/>
            <a:ext cx="408972" cy="518519"/>
          </a:xfrm>
          <a:custGeom>
            <a:avLst/>
            <a:gdLst>
              <a:gd name="T0" fmla="*/ 189 w 375"/>
              <a:gd name="T1" fmla="*/ 10 h 474"/>
              <a:gd name="T2" fmla="*/ 113 w 375"/>
              <a:gd name="T3" fmla="*/ 238 h 474"/>
              <a:gd name="T4" fmla="*/ 153 w 375"/>
              <a:gd name="T5" fmla="*/ 430 h 474"/>
              <a:gd name="T6" fmla="*/ 151 w 375"/>
              <a:gd name="T7" fmla="*/ 244 h 474"/>
              <a:gd name="T8" fmla="*/ 220 w 375"/>
              <a:gd name="T9" fmla="*/ 101 h 474"/>
              <a:gd name="T10" fmla="*/ 275 w 375"/>
              <a:gd name="T11" fmla="*/ 316 h 474"/>
              <a:gd name="T12" fmla="*/ 219 w 375"/>
              <a:gd name="T13" fmla="*/ 434 h 474"/>
              <a:gd name="T14" fmla="*/ 303 w 375"/>
              <a:gd name="T15" fmla="*/ 320 h 474"/>
              <a:gd name="T16" fmla="*/ 289 w 375"/>
              <a:gd name="T17" fmla="*/ 218 h 474"/>
              <a:gd name="T18" fmla="*/ 306 w 375"/>
              <a:gd name="T19" fmla="*/ 244 h 474"/>
              <a:gd name="T20" fmla="*/ 189 w 375"/>
              <a:gd name="T21" fmla="*/ 465 h 474"/>
              <a:gd name="T22" fmla="*/ 79 w 375"/>
              <a:gd name="T23" fmla="*/ 238 h 474"/>
              <a:gd name="T24" fmla="*/ 169 w 375"/>
              <a:gd name="T25" fmla="*/ 90 h 474"/>
              <a:gd name="T26" fmla="*/ 187 w 375"/>
              <a:gd name="T27" fmla="*/ 10 h 474"/>
              <a:gd name="T28" fmla="*/ 189 w 375"/>
              <a:gd name="T29" fmla="*/ 10 h 474"/>
              <a:gd name="T30" fmla="*/ 190 w 375"/>
              <a:gd name="T31" fmla="*/ 438 h 474"/>
              <a:gd name="T32" fmla="*/ 222 w 375"/>
              <a:gd name="T33" fmla="*/ 375 h 474"/>
              <a:gd name="T34" fmla="*/ 190 w 375"/>
              <a:gd name="T35" fmla="*/ 312 h 474"/>
              <a:gd name="T36" fmla="*/ 158 w 375"/>
              <a:gd name="T37" fmla="*/ 375 h 474"/>
              <a:gd name="T38" fmla="*/ 190 w 375"/>
              <a:gd name="T39" fmla="*/ 438 h 474"/>
              <a:gd name="T40" fmla="*/ 189 w 375"/>
              <a:gd name="T41" fmla="*/ 0 h 474"/>
              <a:gd name="T42" fmla="*/ 188 w 375"/>
              <a:gd name="T43" fmla="*/ 0 h 474"/>
              <a:gd name="T44" fmla="*/ 180 w 375"/>
              <a:gd name="T45" fmla="*/ 3 h 474"/>
              <a:gd name="T46" fmla="*/ 178 w 375"/>
              <a:gd name="T47" fmla="*/ 10 h 474"/>
              <a:gd name="T48" fmla="*/ 160 w 375"/>
              <a:gd name="T49" fmla="*/ 86 h 474"/>
              <a:gd name="T50" fmla="*/ 89 w 375"/>
              <a:gd name="T51" fmla="*/ 204 h 474"/>
              <a:gd name="T52" fmla="*/ 71 w 375"/>
              <a:gd name="T53" fmla="*/ 232 h 474"/>
              <a:gd name="T54" fmla="*/ 54 w 375"/>
              <a:gd name="T55" fmla="*/ 398 h 474"/>
              <a:gd name="T56" fmla="*/ 189 w 375"/>
              <a:gd name="T57" fmla="*/ 474 h 474"/>
              <a:gd name="T58" fmla="*/ 323 w 375"/>
              <a:gd name="T59" fmla="*/ 401 h 474"/>
              <a:gd name="T60" fmla="*/ 315 w 375"/>
              <a:gd name="T61" fmla="*/ 238 h 474"/>
              <a:gd name="T62" fmla="*/ 297 w 375"/>
              <a:gd name="T63" fmla="*/ 212 h 474"/>
              <a:gd name="T64" fmla="*/ 289 w 375"/>
              <a:gd name="T65" fmla="*/ 208 h 474"/>
              <a:gd name="T66" fmla="*/ 285 w 375"/>
              <a:gd name="T67" fmla="*/ 209 h 474"/>
              <a:gd name="T68" fmla="*/ 280 w 375"/>
              <a:gd name="T69" fmla="*/ 221 h 474"/>
              <a:gd name="T70" fmla="*/ 293 w 375"/>
              <a:gd name="T71" fmla="*/ 319 h 474"/>
              <a:gd name="T72" fmla="*/ 267 w 375"/>
              <a:gd name="T73" fmla="*/ 389 h 474"/>
              <a:gd name="T74" fmla="*/ 284 w 375"/>
              <a:gd name="T75" fmla="*/ 317 h 474"/>
              <a:gd name="T76" fmla="*/ 228 w 375"/>
              <a:gd name="T77" fmla="*/ 96 h 474"/>
              <a:gd name="T78" fmla="*/ 219 w 375"/>
              <a:gd name="T79" fmla="*/ 90 h 474"/>
              <a:gd name="T80" fmla="*/ 217 w 375"/>
              <a:gd name="T81" fmla="*/ 90 h 474"/>
              <a:gd name="T82" fmla="*/ 210 w 375"/>
              <a:gd name="T83" fmla="*/ 100 h 474"/>
              <a:gd name="T84" fmla="*/ 169 w 375"/>
              <a:gd name="T85" fmla="*/ 204 h 474"/>
              <a:gd name="T86" fmla="*/ 142 w 375"/>
              <a:gd name="T87" fmla="*/ 237 h 474"/>
              <a:gd name="T88" fmla="*/ 99 w 375"/>
              <a:gd name="T89" fmla="*/ 367 h 474"/>
              <a:gd name="T90" fmla="*/ 96 w 375"/>
              <a:gd name="T91" fmla="*/ 360 h 474"/>
              <a:gd name="T92" fmla="*/ 121 w 375"/>
              <a:gd name="T93" fmla="*/ 241 h 474"/>
              <a:gd name="T94" fmla="*/ 149 w 375"/>
              <a:gd name="T95" fmla="*/ 196 h 474"/>
              <a:gd name="T96" fmla="*/ 196 w 375"/>
              <a:gd name="T97" fmla="*/ 6 h 474"/>
              <a:gd name="T98" fmla="*/ 189 w 375"/>
              <a:gd name="T99" fmla="*/ 0 h 474"/>
              <a:gd name="T100" fmla="*/ 190 w 375"/>
              <a:gd name="T101" fmla="*/ 429 h 474"/>
              <a:gd name="T102" fmla="*/ 164 w 375"/>
              <a:gd name="T103" fmla="*/ 415 h 474"/>
              <a:gd name="T104" fmla="*/ 166 w 375"/>
              <a:gd name="T105" fmla="*/ 380 h 474"/>
              <a:gd name="T106" fmla="*/ 190 w 375"/>
              <a:gd name="T107" fmla="*/ 335 h 474"/>
              <a:gd name="T108" fmla="*/ 213 w 375"/>
              <a:gd name="T109" fmla="*/ 380 h 474"/>
              <a:gd name="T110" fmla="*/ 216 w 375"/>
              <a:gd name="T111" fmla="*/ 416 h 474"/>
              <a:gd name="T112" fmla="*/ 190 w 375"/>
              <a:gd name="T113" fmla="*/ 429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75" h="474">
                <a:moveTo>
                  <a:pt x="189" y="10"/>
                </a:moveTo>
                <a:cubicBezTo>
                  <a:pt x="213" y="98"/>
                  <a:pt x="184" y="122"/>
                  <a:pt x="113" y="238"/>
                </a:cubicBezTo>
                <a:cubicBezTo>
                  <a:pt x="25" y="384"/>
                  <a:pt x="153" y="430"/>
                  <a:pt x="153" y="430"/>
                </a:cubicBezTo>
                <a:cubicBezTo>
                  <a:pt x="153" y="430"/>
                  <a:pt x="54" y="382"/>
                  <a:pt x="151" y="244"/>
                </a:cubicBezTo>
                <a:cubicBezTo>
                  <a:pt x="189" y="190"/>
                  <a:pt x="221" y="174"/>
                  <a:pt x="220" y="101"/>
                </a:cubicBezTo>
                <a:cubicBezTo>
                  <a:pt x="220" y="102"/>
                  <a:pt x="282" y="238"/>
                  <a:pt x="275" y="316"/>
                </a:cubicBezTo>
                <a:cubicBezTo>
                  <a:pt x="268" y="405"/>
                  <a:pt x="219" y="434"/>
                  <a:pt x="219" y="434"/>
                </a:cubicBezTo>
                <a:cubicBezTo>
                  <a:pt x="219" y="434"/>
                  <a:pt x="298" y="411"/>
                  <a:pt x="303" y="320"/>
                </a:cubicBezTo>
                <a:cubicBezTo>
                  <a:pt x="306" y="264"/>
                  <a:pt x="289" y="218"/>
                  <a:pt x="289" y="218"/>
                </a:cubicBezTo>
                <a:cubicBezTo>
                  <a:pt x="289" y="218"/>
                  <a:pt x="300" y="234"/>
                  <a:pt x="306" y="244"/>
                </a:cubicBezTo>
                <a:cubicBezTo>
                  <a:pt x="375" y="362"/>
                  <a:pt x="297" y="465"/>
                  <a:pt x="189" y="465"/>
                </a:cubicBezTo>
                <a:cubicBezTo>
                  <a:pt x="81" y="465"/>
                  <a:pt x="0" y="358"/>
                  <a:pt x="79" y="238"/>
                </a:cubicBezTo>
                <a:cubicBezTo>
                  <a:pt x="122" y="173"/>
                  <a:pt x="153" y="129"/>
                  <a:pt x="169" y="90"/>
                </a:cubicBezTo>
                <a:cubicBezTo>
                  <a:pt x="188" y="43"/>
                  <a:pt x="187" y="10"/>
                  <a:pt x="187" y="10"/>
                </a:cubicBezTo>
                <a:cubicBezTo>
                  <a:pt x="189" y="10"/>
                  <a:pt x="189" y="10"/>
                  <a:pt x="189" y="10"/>
                </a:cubicBezTo>
                <a:moveTo>
                  <a:pt x="190" y="438"/>
                </a:moveTo>
                <a:cubicBezTo>
                  <a:pt x="220" y="438"/>
                  <a:pt x="241" y="410"/>
                  <a:pt x="222" y="375"/>
                </a:cubicBezTo>
                <a:cubicBezTo>
                  <a:pt x="201" y="337"/>
                  <a:pt x="190" y="312"/>
                  <a:pt x="190" y="312"/>
                </a:cubicBezTo>
                <a:cubicBezTo>
                  <a:pt x="190" y="312"/>
                  <a:pt x="179" y="337"/>
                  <a:pt x="158" y="375"/>
                </a:cubicBezTo>
                <a:cubicBezTo>
                  <a:pt x="139" y="410"/>
                  <a:pt x="160" y="438"/>
                  <a:pt x="190" y="438"/>
                </a:cubicBezTo>
                <a:moveTo>
                  <a:pt x="189" y="0"/>
                </a:moveTo>
                <a:cubicBezTo>
                  <a:pt x="188" y="0"/>
                  <a:pt x="188" y="0"/>
                  <a:pt x="188" y="0"/>
                </a:cubicBezTo>
                <a:cubicBezTo>
                  <a:pt x="185" y="0"/>
                  <a:pt x="183" y="2"/>
                  <a:pt x="180" y="3"/>
                </a:cubicBezTo>
                <a:cubicBezTo>
                  <a:pt x="179" y="5"/>
                  <a:pt x="178" y="8"/>
                  <a:pt x="178" y="10"/>
                </a:cubicBezTo>
                <a:cubicBezTo>
                  <a:pt x="178" y="11"/>
                  <a:pt x="178" y="42"/>
                  <a:pt x="160" y="86"/>
                </a:cubicBezTo>
                <a:cubicBezTo>
                  <a:pt x="146" y="118"/>
                  <a:pt x="122" y="154"/>
                  <a:pt x="89" y="204"/>
                </a:cubicBezTo>
                <a:cubicBezTo>
                  <a:pt x="83" y="213"/>
                  <a:pt x="77" y="222"/>
                  <a:pt x="71" y="232"/>
                </a:cubicBezTo>
                <a:cubicBezTo>
                  <a:pt x="33" y="289"/>
                  <a:pt x="27" y="350"/>
                  <a:pt x="54" y="398"/>
                </a:cubicBezTo>
                <a:cubicBezTo>
                  <a:pt x="79" y="445"/>
                  <a:pt x="131" y="474"/>
                  <a:pt x="189" y="474"/>
                </a:cubicBezTo>
                <a:cubicBezTo>
                  <a:pt x="247" y="474"/>
                  <a:pt x="297" y="447"/>
                  <a:pt x="323" y="401"/>
                </a:cubicBezTo>
                <a:cubicBezTo>
                  <a:pt x="351" y="355"/>
                  <a:pt x="347" y="295"/>
                  <a:pt x="315" y="238"/>
                </a:cubicBezTo>
                <a:cubicBezTo>
                  <a:pt x="308" y="228"/>
                  <a:pt x="298" y="213"/>
                  <a:pt x="297" y="212"/>
                </a:cubicBezTo>
                <a:cubicBezTo>
                  <a:pt x="296" y="209"/>
                  <a:pt x="292" y="208"/>
                  <a:pt x="289" y="208"/>
                </a:cubicBezTo>
                <a:cubicBezTo>
                  <a:pt x="288" y="208"/>
                  <a:pt x="287" y="208"/>
                  <a:pt x="285" y="209"/>
                </a:cubicBezTo>
                <a:cubicBezTo>
                  <a:pt x="281" y="211"/>
                  <a:pt x="278" y="216"/>
                  <a:pt x="280" y="221"/>
                </a:cubicBezTo>
                <a:cubicBezTo>
                  <a:pt x="280" y="222"/>
                  <a:pt x="296" y="267"/>
                  <a:pt x="293" y="319"/>
                </a:cubicBezTo>
                <a:cubicBezTo>
                  <a:pt x="291" y="350"/>
                  <a:pt x="280" y="373"/>
                  <a:pt x="267" y="389"/>
                </a:cubicBezTo>
                <a:cubicBezTo>
                  <a:pt x="276" y="370"/>
                  <a:pt x="282" y="347"/>
                  <a:pt x="284" y="317"/>
                </a:cubicBezTo>
                <a:cubicBezTo>
                  <a:pt x="291" y="235"/>
                  <a:pt x="229" y="97"/>
                  <a:pt x="228" y="96"/>
                </a:cubicBezTo>
                <a:cubicBezTo>
                  <a:pt x="227" y="92"/>
                  <a:pt x="223" y="90"/>
                  <a:pt x="219" y="90"/>
                </a:cubicBezTo>
                <a:cubicBezTo>
                  <a:pt x="219" y="90"/>
                  <a:pt x="218" y="90"/>
                  <a:pt x="217" y="90"/>
                </a:cubicBezTo>
                <a:cubicBezTo>
                  <a:pt x="213" y="91"/>
                  <a:pt x="210" y="95"/>
                  <a:pt x="210" y="100"/>
                </a:cubicBezTo>
                <a:cubicBezTo>
                  <a:pt x="210" y="152"/>
                  <a:pt x="194" y="173"/>
                  <a:pt x="169" y="204"/>
                </a:cubicBezTo>
                <a:cubicBezTo>
                  <a:pt x="161" y="213"/>
                  <a:pt x="152" y="224"/>
                  <a:pt x="142" y="237"/>
                </a:cubicBezTo>
                <a:cubicBezTo>
                  <a:pt x="108" y="286"/>
                  <a:pt x="93" y="330"/>
                  <a:pt x="99" y="367"/>
                </a:cubicBezTo>
                <a:cubicBezTo>
                  <a:pt x="98" y="365"/>
                  <a:pt x="97" y="362"/>
                  <a:pt x="96" y="360"/>
                </a:cubicBezTo>
                <a:cubicBezTo>
                  <a:pt x="85" y="327"/>
                  <a:pt x="93" y="287"/>
                  <a:pt x="121" y="241"/>
                </a:cubicBezTo>
                <a:cubicBezTo>
                  <a:pt x="131" y="224"/>
                  <a:pt x="140" y="209"/>
                  <a:pt x="149" y="196"/>
                </a:cubicBezTo>
                <a:cubicBezTo>
                  <a:pt x="198" y="117"/>
                  <a:pt x="218" y="85"/>
                  <a:pt x="196" y="6"/>
                </a:cubicBezTo>
                <a:cubicBezTo>
                  <a:pt x="196" y="3"/>
                  <a:pt x="193" y="0"/>
                  <a:pt x="189" y="0"/>
                </a:cubicBezTo>
                <a:close/>
                <a:moveTo>
                  <a:pt x="190" y="429"/>
                </a:moveTo>
                <a:cubicBezTo>
                  <a:pt x="179" y="429"/>
                  <a:pt x="169" y="424"/>
                  <a:pt x="164" y="415"/>
                </a:cubicBezTo>
                <a:cubicBezTo>
                  <a:pt x="159" y="406"/>
                  <a:pt x="159" y="394"/>
                  <a:pt x="166" y="380"/>
                </a:cubicBezTo>
                <a:cubicBezTo>
                  <a:pt x="176" y="362"/>
                  <a:pt x="184" y="346"/>
                  <a:pt x="190" y="335"/>
                </a:cubicBezTo>
                <a:cubicBezTo>
                  <a:pt x="195" y="346"/>
                  <a:pt x="203" y="362"/>
                  <a:pt x="213" y="380"/>
                </a:cubicBezTo>
                <a:cubicBezTo>
                  <a:pt x="220" y="394"/>
                  <a:pt x="222" y="406"/>
                  <a:pt x="216" y="416"/>
                </a:cubicBezTo>
                <a:cubicBezTo>
                  <a:pt x="211" y="424"/>
                  <a:pt x="201" y="429"/>
                  <a:pt x="190" y="42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3247642" y="3007490"/>
            <a:ext cx="248889" cy="518518"/>
            <a:chOff x="9285288" y="6200775"/>
            <a:chExt cx="685800" cy="1428750"/>
          </a:xfrm>
          <a:solidFill>
            <a:schemeClr val="bg1"/>
          </a:solidFill>
        </p:grpSpPr>
        <p:sp>
          <p:nvSpPr>
            <p:cNvPr id="41" name="Freeform 30"/>
            <p:cNvSpPr>
              <a:spLocks/>
            </p:cNvSpPr>
            <p:nvPr/>
          </p:nvSpPr>
          <p:spPr bwMode="auto">
            <a:xfrm>
              <a:off x="9378951" y="7277100"/>
              <a:ext cx="261938" cy="258763"/>
            </a:xfrm>
            <a:custGeom>
              <a:avLst/>
              <a:gdLst>
                <a:gd name="T0" fmla="*/ 8 w 79"/>
                <a:gd name="T1" fmla="*/ 3 h 78"/>
                <a:gd name="T2" fmla="*/ 4 w 79"/>
                <a:gd name="T3" fmla="*/ 0 h 78"/>
                <a:gd name="T4" fmla="*/ 0 w 79"/>
                <a:gd name="T5" fmla="*/ 3 h 78"/>
                <a:gd name="T6" fmla="*/ 75 w 79"/>
                <a:gd name="T7" fmla="*/ 78 h 78"/>
                <a:gd name="T8" fmla="*/ 79 w 79"/>
                <a:gd name="T9" fmla="*/ 74 h 78"/>
                <a:gd name="T10" fmla="*/ 75 w 79"/>
                <a:gd name="T11" fmla="*/ 70 h 78"/>
                <a:gd name="T12" fmla="*/ 8 w 79"/>
                <a:gd name="T13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78">
                  <a:moveTo>
                    <a:pt x="8" y="3"/>
                  </a:move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5"/>
                    <a:pt x="34" y="78"/>
                    <a:pt x="75" y="78"/>
                  </a:cubicBezTo>
                  <a:cubicBezTo>
                    <a:pt x="77" y="78"/>
                    <a:pt x="79" y="76"/>
                    <a:pt x="79" y="74"/>
                  </a:cubicBezTo>
                  <a:cubicBezTo>
                    <a:pt x="79" y="72"/>
                    <a:pt x="77" y="70"/>
                    <a:pt x="75" y="70"/>
                  </a:cubicBezTo>
                  <a:cubicBezTo>
                    <a:pt x="38" y="70"/>
                    <a:pt x="8" y="40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1"/>
            <p:cNvSpPr>
              <a:spLocks noEditPoints="1"/>
            </p:cNvSpPr>
            <p:nvPr/>
          </p:nvSpPr>
          <p:spPr bwMode="auto">
            <a:xfrm>
              <a:off x="9285288" y="6200775"/>
              <a:ext cx="685800" cy="1428750"/>
            </a:xfrm>
            <a:custGeom>
              <a:avLst/>
              <a:gdLst>
                <a:gd name="T0" fmla="*/ 148 w 206"/>
                <a:gd name="T1" fmla="*/ 43 h 429"/>
                <a:gd name="T2" fmla="*/ 134 w 206"/>
                <a:gd name="T3" fmla="*/ 13 h 429"/>
                <a:gd name="T4" fmla="*/ 103 w 206"/>
                <a:gd name="T5" fmla="*/ 0 h 429"/>
                <a:gd name="T6" fmla="*/ 58 w 206"/>
                <a:gd name="T7" fmla="*/ 43 h 429"/>
                <a:gd name="T8" fmla="*/ 58 w 206"/>
                <a:gd name="T9" fmla="*/ 234 h 429"/>
                <a:gd name="T10" fmla="*/ 30 w 206"/>
                <a:gd name="T11" fmla="*/ 399 h 429"/>
                <a:gd name="T12" fmla="*/ 176 w 206"/>
                <a:gd name="T13" fmla="*/ 399 h 429"/>
                <a:gd name="T14" fmla="*/ 148 w 206"/>
                <a:gd name="T15" fmla="*/ 234 h 429"/>
                <a:gd name="T16" fmla="*/ 103 w 206"/>
                <a:gd name="T17" fmla="*/ 13 h 429"/>
                <a:gd name="T18" fmla="*/ 135 w 206"/>
                <a:gd name="T19" fmla="*/ 40 h 429"/>
                <a:gd name="T20" fmla="*/ 100 w 206"/>
                <a:gd name="T21" fmla="*/ 43 h 429"/>
                <a:gd name="T22" fmla="*/ 135 w 206"/>
                <a:gd name="T23" fmla="*/ 47 h 429"/>
                <a:gd name="T24" fmla="*/ 104 w 206"/>
                <a:gd name="T25" fmla="*/ 77 h 429"/>
                <a:gd name="T26" fmla="*/ 104 w 206"/>
                <a:gd name="T27" fmla="*/ 85 h 429"/>
                <a:gd name="T28" fmla="*/ 135 w 206"/>
                <a:gd name="T29" fmla="*/ 114 h 429"/>
                <a:gd name="T30" fmla="*/ 100 w 206"/>
                <a:gd name="T31" fmla="*/ 118 h 429"/>
                <a:gd name="T32" fmla="*/ 135 w 206"/>
                <a:gd name="T33" fmla="*/ 122 h 429"/>
                <a:gd name="T34" fmla="*/ 104 w 206"/>
                <a:gd name="T35" fmla="*/ 152 h 429"/>
                <a:gd name="T36" fmla="*/ 104 w 206"/>
                <a:gd name="T37" fmla="*/ 159 h 429"/>
                <a:gd name="T38" fmla="*/ 135 w 206"/>
                <a:gd name="T39" fmla="*/ 189 h 429"/>
                <a:gd name="T40" fmla="*/ 100 w 206"/>
                <a:gd name="T41" fmla="*/ 193 h 429"/>
                <a:gd name="T42" fmla="*/ 135 w 206"/>
                <a:gd name="T43" fmla="*/ 197 h 429"/>
                <a:gd name="T44" fmla="*/ 122 w 206"/>
                <a:gd name="T45" fmla="*/ 231 h 429"/>
                <a:gd name="T46" fmla="*/ 121 w 206"/>
                <a:gd name="T47" fmla="*/ 238 h 429"/>
                <a:gd name="T48" fmla="*/ 139 w 206"/>
                <a:gd name="T49" fmla="*/ 244 h 429"/>
                <a:gd name="T50" fmla="*/ 142 w 206"/>
                <a:gd name="T51" fmla="*/ 245 h 429"/>
                <a:gd name="T52" fmla="*/ 144 w 206"/>
                <a:gd name="T53" fmla="*/ 246 h 429"/>
                <a:gd name="T54" fmla="*/ 193 w 206"/>
                <a:gd name="T55" fmla="*/ 318 h 429"/>
                <a:gd name="T56" fmla="*/ 193 w 206"/>
                <a:gd name="T57" fmla="*/ 320 h 429"/>
                <a:gd name="T58" fmla="*/ 193 w 206"/>
                <a:gd name="T59" fmla="*/ 322 h 429"/>
                <a:gd name="T60" fmla="*/ 193 w 206"/>
                <a:gd name="T61" fmla="*/ 324 h 429"/>
                <a:gd name="T62" fmla="*/ 193 w 206"/>
                <a:gd name="T63" fmla="*/ 326 h 429"/>
                <a:gd name="T64" fmla="*/ 103 w 206"/>
                <a:gd name="T65" fmla="*/ 416 h 429"/>
                <a:gd name="T66" fmla="*/ 15 w 206"/>
                <a:gd name="T67" fmla="*/ 347 h 429"/>
                <a:gd name="T68" fmla="*/ 13 w 206"/>
                <a:gd name="T69" fmla="*/ 326 h 429"/>
                <a:gd name="T70" fmla="*/ 13 w 206"/>
                <a:gd name="T71" fmla="*/ 324 h 429"/>
                <a:gd name="T72" fmla="*/ 13 w 206"/>
                <a:gd name="T73" fmla="*/ 322 h 429"/>
                <a:gd name="T74" fmla="*/ 13 w 206"/>
                <a:gd name="T75" fmla="*/ 320 h 429"/>
                <a:gd name="T76" fmla="*/ 85 w 206"/>
                <a:gd name="T77" fmla="*/ 238 h 429"/>
                <a:gd name="T78" fmla="*/ 83 w 206"/>
                <a:gd name="T79" fmla="*/ 231 h 429"/>
                <a:gd name="T80" fmla="*/ 71 w 206"/>
                <a:gd name="T81" fmla="*/ 44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6" h="429">
                  <a:moveTo>
                    <a:pt x="148" y="234"/>
                  </a:moveTo>
                  <a:cubicBezTo>
                    <a:pt x="148" y="43"/>
                    <a:pt x="148" y="43"/>
                    <a:pt x="148" y="43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7" y="31"/>
                    <a:pt x="142" y="21"/>
                    <a:pt x="134" y="13"/>
                  </a:cubicBezTo>
                  <a:cubicBezTo>
                    <a:pt x="126" y="4"/>
                    <a:pt x="115" y="0"/>
                    <a:pt x="103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91" y="0"/>
                    <a:pt x="80" y="4"/>
                    <a:pt x="72" y="13"/>
                  </a:cubicBezTo>
                  <a:cubicBezTo>
                    <a:pt x="63" y="21"/>
                    <a:pt x="59" y="31"/>
                    <a:pt x="58" y="43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23" y="251"/>
                    <a:pt x="0" y="287"/>
                    <a:pt x="0" y="326"/>
                  </a:cubicBezTo>
                  <a:cubicBezTo>
                    <a:pt x="0" y="354"/>
                    <a:pt x="11" y="380"/>
                    <a:pt x="30" y="399"/>
                  </a:cubicBezTo>
                  <a:cubicBezTo>
                    <a:pt x="50" y="418"/>
                    <a:pt x="75" y="429"/>
                    <a:pt x="103" y="429"/>
                  </a:cubicBezTo>
                  <a:cubicBezTo>
                    <a:pt x="130" y="429"/>
                    <a:pt x="156" y="418"/>
                    <a:pt x="176" y="399"/>
                  </a:cubicBezTo>
                  <a:cubicBezTo>
                    <a:pt x="195" y="380"/>
                    <a:pt x="206" y="354"/>
                    <a:pt x="206" y="326"/>
                  </a:cubicBezTo>
                  <a:cubicBezTo>
                    <a:pt x="206" y="287"/>
                    <a:pt x="183" y="251"/>
                    <a:pt x="148" y="234"/>
                  </a:cubicBezTo>
                  <a:close/>
                  <a:moveTo>
                    <a:pt x="71" y="44"/>
                  </a:moveTo>
                  <a:cubicBezTo>
                    <a:pt x="71" y="26"/>
                    <a:pt x="86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19" y="13"/>
                    <a:pt x="132" y="24"/>
                    <a:pt x="135" y="40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2" y="40"/>
                    <a:pt x="100" y="41"/>
                    <a:pt x="100" y="43"/>
                  </a:cubicBezTo>
                  <a:cubicBezTo>
                    <a:pt x="100" y="46"/>
                    <a:pt x="102" y="47"/>
                    <a:pt x="104" y="47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35" y="77"/>
                    <a:pt x="135" y="77"/>
                    <a:pt x="135" y="77"/>
                  </a:cubicBezTo>
                  <a:cubicBezTo>
                    <a:pt x="104" y="77"/>
                    <a:pt x="104" y="77"/>
                    <a:pt x="104" y="77"/>
                  </a:cubicBezTo>
                  <a:cubicBezTo>
                    <a:pt x="102" y="77"/>
                    <a:pt x="100" y="79"/>
                    <a:pt x="100" y="81"/>
                  </a:cubicBezTo>
                  <a:cubicBezTo>
                    <a:pt x="100" y="83"/>
                    <a:pt x="102" y="85"/>
                    <a:pt x="104" y="85"/>
                  </a:cubicBezTo>
                  <a:cubicBezTo>
                    <a:pt x="135" y="85"/>
                    <a:pt x="135" y="85"/>
                    <a:pt x="135" y="85"/>
                  </a:cubicBezTo>
                  <a:cubicBezTo>
                    <a:pt x="135" y="114"/>
                    <a:pt x="135" y="114"/>
                    <a:pt x="135" y="114"/>
                  </a:cubicBezTo>
                  <a:cubicBezTo>
                    <a:pt x="104" y="114"/>
                    <a:pt x="104" y="114"/>
                    <a:pt x="104" y="114"/>
                  </a:cubicBezTo>
                  <a:cubicBezTo>
                    <a:pt x="102" y="114"/>
                    <a:pt x="100" y="116"/>
                    <a:pt x="100" y="118"/>
                  </a:cubicBezTo>
                  <a:cubicBezTo>
                    <a:pt x="100" y="120"/>
                    <a:pt x="102" y="122"/>
                    <a:pt x="104" y="122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5" y="152"/>
                    <a:pt x="135" y="152"/>
                    <a:pt x="135" y="152"/>
                  </a:cubicBezTo>
                  <a:cubicBezTo>
                    <a:pt x="104" y="152"/>
                    <a:pt x="104" y="152"/>
                    <a:pt x="104" y="152"/>
                  </a:cubicBezTo>
                  <a:cubicBezTo>
                    <a:pt x="102" y="152"/>
                    <a:pt x="100" y="153"/>
                    <a:pt x="100" y="155"/>
                  </a:cubicBezTo>
                  <a:cubicBezTo>
                    <a:pt x="100" y="157"/>
                    <a:pt x="102" y="159"/>
                    <a:pt x="104" y="159"/>
                  </a:cubicBezTo>
                  <a:cubicBezTo>
                    <a:pt x="135" y="159"/>
                    <a:pt x="135" y="159"/>
                    <a:pt x="135" y="159"/>
                  </a:cubicBezTo>
                  <a:cubicBezTo>
                    <a:pt x="135" y="189"/>
                    <a:pt x="135" y="189"/>
                    <a:pt x="135" y="189"/>
                  </a:cubicBezTo>
                  <a:cubicBezTo>
                    <a:pt x="104" y="189"/>
                    <a:pt x="104" y="189"/>
                    <a:pt x="104" y="189"/>
                  </a:cubicBezTo>
                  <a:cubicBezTo>
                    <a:pt x="102" y="189"/>
                    <a:pt x="100" y="191"/>
                    <a:pt x="100" y="193"/>
                  </a:cubicBezTo>
                  <a:cubicBezTo>
                    <a:pt x="100" y="195"/>
                    <a:pt x="102" y="197"/>
                    <a:pt x="104" y="197"/>
                  </a:cubicBezTo>
                  <a:cubicBezTo>
                    <a:pt x="135" y="197"/>
                    <a:pt x="135" y="197"/>
                    <a:pt x="135" y="197"/>
                  </a:cubicBezTo>
                  <a:cubicBezTo>
                    <a:pt x="135" y="234"/>
                    <a:pt x="135" y="234"/>
                    <a:pt x="135" y="234"/>
                  </a:cubicBezTo>
                  <a:cubicBezTo>
                    <a:pt x="131" y="233"/>
                    <a:pt x="127" y="232"/>
                    <a:pt x="122" y="231"/>
                  </a:cubicBezTo>
                  <a:cubicBezTo>
                    <a:pt x="120" y="230"/>
                    <a:pt x="118" y="232"/>
                    <a:pt x="118" y="234"/>
                  </a:cubicBezTo>
                  <a:cubicBezTo>
                    <a:pt x="117" y="236"/>
                    <a:pt x="119" y="238"/>
                    <a:pt x="121" y="238"/>
                  </a:cubicBezTo>
                  <a:cubicBezTo>
                    <a:pt x="127" y="239"/>
                    <a:pt x="133" y="241"/>
                    <a:pt x="139" y="244"/>
                  </a:cubicBezTo>
                  <a:cubicBezTo>
                    <a:pt x="139" y="244"/>
                    <a:pt x="139" y="244"/>
                    <a:pt x="139" y="244"/>
                  </a:cubicBezTo>
                  <a:cubicBezTo>
                    <a:pt x="140" y="244"/>
                    <a:pt x="141" y="245"/>
                    <a:pt x="142" y="245"/>
                  </a:cubicBezTo>
                  <a:cubicBezTo>
                    <a:pt x="142" y="245"/>
                    <a:pt x="142" y="245"/>
                    <a:pt x="142" y="245"/>
                  </a:cubicBezTo>
                  <a:cubicBezTo>
                    <a:pt x="142" y="245"/>
                    <a:pt x="143" y="246"/>
                    <a:pt x="143" y="246"/>
                  </a:cubicBezTo>
                  <a:cubicBezTo>
                    <a:pt x="143" y="246"/>
                    <a:pt x="144" y="246"/>
                    <a:pt x="144" y="246"/>
                  </a:cubicBezTo>
                  <a:cubicBezTo>
                    <a:pt x="144" y="246"/>
                    <a:pt x="144" y="247"/>
                    <a:pt x="145" y="247"/>
                  </a:cubicBezTo>
                  <a:cubicBezTo>
                    <a:pt x="171" y="261"/>
                    <a:pt x="190" y="288"/>
                    <a:pt x="193" y="318"/>
                  </a:cubicBezTo>
                  <a:cubicBezTo>
                    <a:pt x="193" y="318"/>
                    <a:pt x="193" y="318"/>
                    <a:pt x="193" y="318"/>
                  </a:cubicBezTo>
                  <a:cubicBezTo>
                    <a:pt x="193" y="319"/>
                    <a:pt x="193" y="320"/>
                    <a:pt x="193" y="320"/>
                  </a:cubicBezTo>
                  <a:cubicBezTo>
                    <a:pt x="193" y="320"/>
                    <a:pt x="193" y="320"/>
                    <a:pt x="193" y="321"/>
                  </a:cubicBezTo>
                  <a:cubicBezTo>
                    <a:pt x="193" y="321"/>
                    <a:pt x="193" y="322"/>
                    <a:pt x="193" y="322"/>
                  </a:cubicBezTo>
                  <a:cubicBezTo>
                    <a:pt x="193" y="322"/>
                    <a:pt x="193" y="322"/>
                    <a:pt x="193" y="323"/>
                  </a:cubicBezTo>
                  <a:cubicBezTo>
                    <a:pt x="193" y="323"/>
                    <a:pt x="193" y="324"/>
                    <a:pt x="193" y="324"/>
                  </a:cubicBezTo>
                  <a:cubicBezTo>
                    <a:pt x="193" y="324"/>
                    <a:pt x="193" y="324"/>
                    <a:pt x="193" y="324"/>
                  </a:cubicBezTo>
                  <a:cubicBezTo>
                    <a:pt x="193" y="325"/>
                    <a:pt x="193" y="326"/>
                    <a:pt x="193" y="326"/>
                  </a:cubicBezTo>
                  <a:cubicBezTo>
                    <a:pt x="193" y="355"/>
                    <a:pt x="179" y="381"/>
                    <a:pt x="158" y="398"/>
                  </a:cubicBezTo>
                  <a:cubicBezTo>
                    <a:pt x="142" y="409"/>
                    <a:pt x="123" y="416"/>
                    <a:pt x="103" y="416"/>
                  </a:cubicBezTo>
                  <a:cubicBezTo>
                    <a:pt x="61" y="416"/>
                    <a:pt x="26" y="388"/>
                    <a:pt x="16" y="349"/>
                  </a:cubicBezTo>
                  <a:cubicBezTo>
                    <a:pt x="16" y="348"/>
                    <a:pt x="15" y="347"/>
                    <a:pt x="15" y="347"/>
                  </a:cubicBezTo>
                  <a:cubicBezTo>
                    <a:pt x="15" y="345"/>
                    <a:pt x="15" y="344"/>
                    <a:pt x="14" y="342"/>
                  </a:cubicBezTo>
                  <a:cubicBezTo>
                    <a:pt x="13" y="337"/>
                    <a:pt x="13" y="332"/>
                    <a:pt x="13" y="326"/>
                  </a:cubicBezTo>
                  <a:cubicBezTo>
                    <a:pt x="13" y="326"/>
                    <a:pt x="13" y="325"/>
                    <a:pt x="13" y="325"/>
                  </a:cubicBezTo>
                  <a:cubicBezTo>
                    <a:pt x="13" y="324"/>
                    <a:pt x="13" y="324"/>
                    <a:pt x="13" y="324"/>
                  </a:cubicBezTo>
                  <a:cubicBezTo>
                    <a:pt x="13" y="324"/>
                    <a:pt x="13" y="323"/>
                    <a:pt x="13" y="323"/>
                  </a:cubicBezTo>
                  <a:cubicBezTo>
                    <a:pt x="13" y="322"/>
                    <a:pt x="13" y="322"/>
                    <a:pt x="13" y="322"/>
                  </a:cubicBezTo>
                  <a:cubicBezTo>
                    <a:pt x="13" y="322"/>
                    <a:pt x="13" y="321"/>
                    <a:pt x="13" y="321"/>
                  </a:cubicBezTo>
                  <a:cubicBezTo>
                    <a:pt x="13" y="321"/>
                    <a:pt x="13" y="320"/>
                    <a:pt x="13" y="320"/>
                  </a:cubicBezTo>
                  <a:cubicBezTo>
                    <a:pt x="14" y="302"/>
                    <a:pt x="22" y="284"/>
                    <a:pt x="34" y="269"/>
                  </a:cubicBezTo>
                  <a:cubicBezTo>
                    <a:pt x="47" y="253"/>
                    <a:pt x="65" y="242"/>
                    <a:pt x="85" y="238"/>
                  </a:cubicBezTo>
                  <a:cubicBezTo>
                    <a:pt x="87" y="238"/>
                    <a:pt x="88" y="236"/>
                    <a:pt x="88" y="234"/>
                  </a:cubicBezTo>
                  <a:cubicBezTo>
                    <a:pt x="87" y="232"/>
                    <a:pt x="85" y="230"/>
                    <a:pt x="83" y="231"/>
                  </a:cubicBezTo>
                  <a:cubicBezTo>
                    <a:pt x="79" y="232"/>
                    <a:pt x="75" y="233"/>
                    <a:pt x="71" y="234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71" y="44"/>
                    <a:pt x="71" y="44"/>
                    <a:pt x="7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3" name="Freeform 32"/>
          <p:cNvSpPr>
            <a:spLocks noChangeAspect="1" noEditPoints="1"/>
          </p:cNvSpPr>
          <p:nvPr/>
        </p:nvSpPr>
        <p:spPr bwMode="auto">
          <a:xfrm>
            <a:off x="5513138" y="3007489"/>
            <a:ext cx="517554" cy="518519"/>
          </a:xfrm>
          <a:custGeom>
            <a:avLst/>
            <a:gdLst>
              <a:gd name="T0" fmla="*/ 61 w 512"/>
              <a:gd name="T1" fmla="*/ 144 h 512"/>
              <a:gd name="T2" fmla="*/ 0 w 512"/>
              <a:gd name="T3" fmla="*/ 512 h 512"/>
              <a:gd name="T4" fmla="*/ 512 w 512"/>
              <a:gd name="T5" fmla="*/ 512 h 512"/>
              <a:gd name="T6" fmla="*/ 450 w 512"/>
              <a:gd name="T7" fmla="*/ 144 h 512"/>
              <a:gd name="T8" fmla="*/ 266 w 512"/>
              <a:gd name="T9" fmla="*/ 144 h 512"/>
              <a:gd name="T10" fmla="*/ 266 w 512"/>
              <a:gd name="T11" fmla="*/ 102 h 512"/>
              <a:gd name="T12" fmla="*/ 307 w 512"/>
              <a:gd name="T13" fmla="*/ 51 h 512"/>
              <a:gd name="T14" fmla="*/ 256 w 512"/>
              <a:gd name="T15" fmla="*/ 0 h 512"/>
              <a:gd name="T16" fmla="*/ 205 w 512"/>
              <a:gd name="T17" fmla="*/ 51 h 512"/>
              <a:gd name="T18" fmla="*/ 246 w 512"/>
              <a:gd name="T19" fmla="*/ 102 h 512"/>
              <a:gd name="T20" fmla="*/ 246 w 512"/>
              <a:gd name="T21" fmla="*/ 144 h 512"/>
              <a:gd name="T22" fmla="*/ 61 w 512"/>
              <a:gd name="T23" fmla="*/ 144 h 512"/>
              <a:gd name="T24" fmla="*/ 225 w 512"/>
              <a:gd name="T25" fmla="*/ 51 h 512"/>
              <a:gd name="T26" fmla="*/ 256 w 512"/>
              <a:gd name="T27" fmla="*/ 21 h 512"/>
              <a:gd name="T28" fmla="*/ 287 w 512"/>
              <a:gd name="T29" fmla="*/ 51 h 512"/>
              <a:gd name="T30" fmla="*/ 256 w 512"/>
              <a:gd name="T31" fmla="*/ 82 h 512"/>
              <a:gd name="T32" fmla="*/ 225 w 512"/>
              <a:gd name="T33" fmla="*/ 51 h 512"/>
              <a:gd name="T34" fmla="*/ 433 w 512"/>
              <a:gd name="T35" fmla="*/ 164 h 512"/>
              <a:gd name="T36" fmla="*/ 488 w 512"/>
              <a:gd name="T37" fmla="*/ 492 h 512"/>
              <a:gd name="T38" fmla="*/ 24 w 512"/>
              <a:gd name="T39" fmla="*/ 492 h 512"/>
              <a:gd name="T40" fmla="*/ 79 w 512"/>
              <a:gd name="T41" fmla="*/ 164 h 512"/>
              <a:gd name="T42" fmla="*/ 433 w 512"/>
              <a:gd name="T43" fmla="*/ 164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2" h="512">
                <a:moveTo>
                  <a:pt x="61" y="144"/>
                </a:moveTo>
                <a:cubicBezTo>
                  <a:pt x="0" y="512"/>
                  <a:pt x="0" y="512"/>
                  <a:pt x="0" y="512"/>
                </a:cubicBezTo>
                <a:cubicBezTo>
                  <a:pt x="512" y="512"/>
                  <a:pt x="512" y="512"/>
                  <a:pt x="512" y="512"/>
                </a:cubicBezTo>
                <a:cubicBezTo>
                  <a:pt x="450" y="144"/>
                  <a:pt x="450" y="144"/>
                  <a:pt x="450" y="144"/>
                </a:cubicBezTo>
                <a:cubicBezTo>
                  <a:pt x="266" y="144"/>
                  <a:pt x="266" y="144"/>
                  <a:pt x="266" y="144"/>
                </a:cubicBezTo>
                <a:cubicBezTo>
                  <a:pt x="266" y="102"/>
                  <a:pt x="266" y="102"/>
                  <a:pt x="266" y="102"/>
                </a:cubicBezTo>
                <a:cubicBezTo>
                  <a:pt x="290" y="97"/>
                  <a:pt x="307" y="76"/>
                  <a:pt x="307" y="51"/>
                </a:cubicBezTo>
                <a:cubicBezTo>
                  <a:pt x="307" y="23"/>
                  <a:pt x="284" y="0"/>
                  <a:pt x="256" y="0"/>
                </a:cubicBezTo>
                <a:cubicBezTo>
                  <a:pt x="228" y="0"/>
                  <a:pt x="205" y="23"/>
                  <a:pt x="205" y="51"/>
                </a:cubicBezTo>
                <a:cubicBezTo>
                  <a:pt x="205" y="76"/>
                  <a:pt x="222" y="97"/>
                  <a:pt x="246" y="102"/>
                </a:cubicBezTo>
                <a:cubicBezTo>
                  <a:pt x="246" y="144"/>
                  <a:pt x="246" y="144"/>
                  <a:pt x="246" y="144"/>
                </a:cubicBezTo>
                <a:lnTo>
                  <a:pt x="61" y="144"/>
                </a:lnTo>
                <a:close/>
                <a:moveTo>
                  <a:pt x="225" y="51"/>
                </a:moveTo>
                <a:cubicBezTo>
                  <a:pt x="225" y="35"/>
                  <a:pt x="239" y="21"/>
                  <a:pt x="256" y="21"/>
                </a:cubicBezTo>
                <a:cubicBezTo>
                  <a:pt x="273" y="21"/>
                  <a:pt x="287" y="35"/>
                  <a:pt x="287" y="51"/>
                </a:cubicBezTo>
                <a:cubicBezTo>
                  <a:pt x="287" y="68"/>
                  <a:pt x="273" y="82"/>
                  <a:pt x="256" y="82"/>
                </a:cubicBezTo>
                <a:cubicBezTo>
                  <a:pt x="239" y="82"/>
                  <a:pt x="225" y="68"/>
                  <a:pt x="225" y="51"/>
                </a:cubicBezTo>
                <a:close/>
                <a:moveTo>
                  <a:pt x="433" y="164"/>
                </a:moveTo>
                <a:cubicBezTo>
                  <a:pt x="488" y="492"/>
                  <a:pt x="488" y="492"/>
                  <a:pt x="488" y="492"/>
                </a:cubicBezTo>
                <a:cubicBezTo>
                  <a:pt x="24" y="492"/>
                  <a:pt x="24" y="492"/>
                  <a:pt x="24" y="492"/>
                </a:cubicBezTo>
                <a:cubicBezTo>
                  <a:pt x="79" y="164"/>
                  <a:pt x="79" y="164"/>
                  <a:pt x="79" y="164"/>
                </a:cubicBezTo>
                <a:lnTo>
                  <a:pt x="433" y="1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60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5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75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17" grpId="0"/>
      <p:bldP spid="18" grpId="0"/>
      <p:bldP spid="19" grpId="0"/>
      <p:bldP spid="20" grpId="0"/>
      <p:bldP spid="21" grpId="0"/>
      <p:bldP spid="22" grpId="0" animBg="1"/>
      <p:bldP spid="39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card incorporates a host of security features</a:t>
            </a:r>
            <a:endParaRPr lang="en-GB" dirty="0"/>
          </a:p>
        </p:txBody>
      </p:sp>
      <p:sp>
        <p:nvSpPr>
          <p:cNvPr id="6" name="Rectangle: Rounded Corners 5"/>
          <p:cNvSpPr/>
          <p:nvPr/>
        </p:nvSpPr>
        <p:spPr>
          <a:xfrm>
            <a:off x="395288" y="1817669"/>
            <a:ext cx="2592536" cy="1114121"/>
          </a:xfrm>
          <a:prstGeom prst="roundRect">
            <a:avLst>
              <a:gd name="adj" fmla="val 6657"/>
            </a:avLst>
          </a:prstGeom>
          <a:solidFill>
            <a:srgbClr val="1C3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7" name="Rectangle: Rounded Corners 6"/>
          <p:cNvSpPr/>
          <p:nvPr/>
        </p:nvSpPr>
        <p:spPr>
          <a:xfrm>
            <a:off x="3253869" y="1817669"/>
            <a:ext cx="2592536" cy="1114121"/>
          </a:xfrm>
          <a:prstGeom prst="roundRect">
            <a:avLst>
              <a:gd name="adj" fmla="val 66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8" name="Rectangle: Rounded Corners 7"/>
          <p:cNvSpPr/>
          <p:nvPr/>
        </p:nvSpPr>
        <p:spPr>
          <a:xfrm>
            <a:off x="6112450" y="1817669"/>
            <a:ext cx="2592536" cy="1114121"/>
          </a:xfrm>
          <a:prstGeom prst="roundRect">
            <a:avLst>
              <a:gd name="adj" fmla="val 66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9" name="Oval 8"/>
          <p:cNvSpPr/>
          <p:nvPr/>
        </p:nvSpPr>
        <p:spPr>
          <a:xfrm>
            <a:off x="1308212" y="1991385"/>
            <a:ext cx="766688" cy="7666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7006642" y="1991385"/>
            <a:ext cx="766688" cy="7666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4166793" y="1991385"/>
            <a:ext cx="766688" cy="7666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395288" y="2989500"/>
            <a:ext cx="2592536" cy="662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algn="ctr">
              <a:lnSpc>
                <a:spcPct val="90000"/>
              </a:lnSpc>
            </a:pPr>
            <a:r>
              <a:rPr lang="en-GB" sz="1600" b="1" dirty="0">
                <a:solidFill>
                  <a:schemeClr val="bg1"/>
                </a:solidFill>
              </a:rPr>
              <a:t>Biometric </a:t>
            </a:r>
            <a:br>
              <a:rPr lang="en-GB" sz="1600" b="1" dirty="0">
                <a:solidFill>
                  <a:schemeClr val="bg1"/>
                </a:solidFill>
              </a:rPr>
            </a:br>
            <a:r>
              <a:rPr lang="en-GB" sz="1600" b="1" dirty="0">
                <a:solidFill>
                  <a:schemeClr val="bg1"/>
                </a:solidFill>
              </a:rPr>
              <a:t>Fingerprint Reader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253869" y="2989500"/>
            <a:ext cx="2592536" cy="662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algn="ctr">
              <a:lnSpc>
                <a:spcPct val="90000"/>
              </a:lnSpc>
            </a:pPr>
            <a:r>
              <a:rPr lang="en-GB" sz="1600" b="1" dirty="0">
                <a:solidFill>
                  <a:schemeClr val="bg1"/>
                </a:solidFill>
              </a:rPr>
              <a:t>Trusted </a:t>
            </a:r>
            <a:br>
              <a:rPr lang="en-GB" sz="1600" b="1" dirty="0">
                <a:solidFill>
                  <a:schemeClr val="bg1"/>
                </a:solidFill>
              </a:rPr>
            </a:br>
            <a:r>
              <a:rPr lang="en-GB" sz="1600" b="1" dirty="0">
                <a:solidFill>
                  <a:schemeClr val="bg1"/>
                </a:solidFill>
              </a:rPr>
              <a:t>Platform Module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12450" y="2989500"/>
            <a:ext cx="2592536" cy="662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algn="ctr">
              <a:lnSpc>
                <a:spcPct val="90000"/>
              </a:lnSpc>
            </a:pPr>
            <a:r>
              <a:rPr lang="en-GB" sz="1600" b="1" dirty="0">
                <a:solidFill>
                  <a:schemeClr val="bg1"/>
                </a:solidFill>
              </a:rPr>
              <a:t>Epoxy </a:t>
            </a:r>
            <a:br>
              <a:rPr lang="en-GB" sz="1600" b="1" dirty="0">
                <a:solidFill>
                  <a:schemeClr val="bg1"/>
                </a:solidFill>
              </a:rPr>
            </a:br>
            <a:r>
              <a:rPr lang="en-GB" sz="1600" b="1" dirty="0">
                <a:solidFill>
                  <a:schemeClr val="bg1"/>
                </a:solidFill>
              </a:rPr>
              <a:t>Encapsulation</a:t>
            </a:r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1448556" y="2131729"/>
            <a:ext cx="486000" cy="486000"/>
            <a:chOff x="5557838" y="2887663"/>
            <a:chExt cx="1079500" cy="1079500"/>
          </a:xfrm>
          <a:solidFill>
            <a:schemeClr val="bg1"/>
          </a:solidFill>
        </p:grpSpPr>
        <p:sp>
          <p:nvSpPr>
            <p:cNvPr id="25" name="Freeform 5"/>
            <p:cNvSpPr>
              <a:spLocks/>
            </p:cNvSpPr>
            <p:nvPr/>
          </p:nvSpPr>
          <p:spPr bwMode="auto">
            <a:xfrm>
              <a:off x="5602288" y="3370263"/>
              <a:ext cx="69850" cy="255588"/>
            </a:xfrm>
            <a:custGeom>
              <a:avLst/>
              <a:gdLst>
                <a:gd name="T0" fmla="*/ 13 w 21"/>
                <a:gd name="T1" fmla="*/ 0 h 76"/>
                <a:gd name="T2" fmla="*/ 5 w 21"/>
                <a:gd name="T3" fmla="*/ 8 h 76"/>
                <a:gd name="T4" fmla="*/ 1 w 21"/>
                <a:gd name="T5" fmla="*/ 67 h 76"/>
                <a:gd name="T6" fmla="*/ 8 w 21"/>
                <a:gd name="T7" fmla="*/ 76 h 76"/>
                <a:gd name="T8" fmla="*/ 9 w 21"/>
                <a:gd name="T9" fmla="*/ 76 h 76"/>
                <a:gd name="T10" fmla="*/ 17 w 21"/>
                <a:gd name="T11" fmla="*/ 69 h 76"/>
                <a:gd name="T12" fmla="*/ 21 w 21"/>
                <a:gd name="T13" fmla="*/ 8 h 76"/>
                <a:gd name="T14" fmla="*/ 13 w 21"/>
                <a:gd name="T1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76">
                  <a:moveTo>
                    <a:pt x="13" y="0"/>
                  </a:moveTo>
                  <a:cubicBezTo>
                    <a:pt x="8" y="0"/>
                    <a:pt x="5" y="4"/>
                    <a:pt x="5" y="8"/>
                  </a:cubicBezTo>
                  <a:cubicBezTo>
                    <a:pt x="5" y="28"/>
                    <a:pt x="3" y="47"/>
                    <a:pt x="1" y="67"/>
                  </a:cubicBezTo>
                  <a:cubicBezTo>
                    <a:pt x="0" y="71"/>
                    <a:pt x="3" y="75"/>
                    <a:pt x="8" y="76"/>
                  </a:cubicBezTo>
                  <a:cubicBezTo>
                    <a:pt x="8" y="76"/>
                    <a:pt x="8" y="76"/>
                    <a:pt x="9" y="76"/>
                  </a:cubicBezTo>
                  <a:cubicBezTo>
                    <a:pt x="13" y="76"/>
                    <a:pt x="16" y="73"/>
                    <a:pt x="17" y="69"/>
                  </a:cubicBezTo>
                  <a:cubicBezTo>
                    <a:pt x="19" y="49"/>
                    <a:pt x="21" y="28"/>
                    <a:pt x="21" y="8"/>
                  </a:cubicBezTo>
                  <a:cubicBezTo>
                    <a:pt x="21" y="4"/>
                    <a:pt x="17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6"/>
            <p:cNvSpPr>
              <a:spLocks noEditPoints="1"/>
            </p:cNvSpPr>
            <p:nvPr/>
          </p:nvSpPr>
          <p:spPr bwMode="auto">
            <a:xfrm>
              <a:off x="5557838" y="2887663"/>
              <a:ext cx="1069975" cy="935038"/>
            </a:xfrm>
            <a:custGeom>
              <a:avLst/>
              <a:gdLst>
                <a:gd name="T0" fmla="*/ 308 w 319"/>
                <a:gd name="T1" fmla="*/ 112 h 279"/>
                <a:gd name="T2" fmla="*/ 313 w 319"/>
                <a:gd name="T3" fmla="*/ 102 h 279"/>
                <a:gd name="T4" fmla="*/ 306 w 319"/>
                <a:gd name="T5" fmla="*/ 86 h 279"/>
                <a:gd name="T6" fmla="*/ 319 w 319"/>
                <a:gd name="T7" fmla="*/ 56 h 279"/>
                <a:gd name="T8" fmla="*/ 277 w 319"/>
                <a:gd name="T9" fmla="*/ 14 h 279"/>
                <a:gd name="T10" fmla="*/ 251 w 319"/>
                <a:gd name="T11" fmla="*/ 23 h 279"/>
                <a:gd name="T12" fmla="*/ 170 w 319"/>
                <a:gd name="T13" fmla="*/ 0 h 279"/>
                <a:gd name="T14" fmla="*/ 55 w 319"/>
                <a:gd name="T15" fmla="*/ 53 h 279"/>
                <a:gd name="T16" fmla="*/ 42 w 319"/>
                <a:gd name="T17" fmla="*/ 51 h 279"/>
                <a:gd name="T18" fmla="*/ 0 w 319"/>
                <a:gd name="T19" fmla="*/ 93 h 279"/>
                <a:gd name="T20" fmla="*/ 42 w 319"/>
                <a:gd name="T21" fmla="*/ 135 h 279"/>
                <a:gd name="T22" fmla="*/ 47 w 319"/>
                <a:gd name="T23" fmla="*/ 134 h 279"/>
                <a:gd name="T24" fmla="*/ 46 w 319"/>
                <a:gd name="T25" fmla="*/ 152 h 279"/>
                <a:gd name="T26" fmla="*/ 36 w 319"/>
                <a:gd name="T27" fmla="*/ 248 h 279"/>
                <a:gd name="T28" fmla="*/ 42 w 319"/>
                <a:gd name="T29" fmla="*/ 258 h 279"/>
                <a:gd name="T30" fmla="*/ 44 w 319"/>
                <a:gd name="T31" fmla="*/ 258 h 279"/>
                <a:gd name="T32" fmla="*/ 52 w 319"/>
                <a:gd name="T33" fmla="*/ 251 h 279"/>
                <a:gd name="T34" fmla="*/ 62 w 319"/>
                <a:gd name="T35" fmla="*/ 152 h 279"/>
                <a:gd name="T36" fmla="*/ 64 w 319"/>
                <a:gd name="T37" fmla="*/ 128 h 279"/>
                <a:gd name="T38" fmla="*/ 84 w 319"/>
                <a:gd name="T39" fmla="*/ 93 h 279"/>
                <a:gd name="T40" fmla="*/ 84 w 319"/>
                <a:gd name="T41" fmla="*/ 87 h 279"/>
                <a:gd name="T42" fmla="*/ 170 w 319"/>
                <a:gd name="T43" fmla="*/ 44 h 279"/>
                <a:gd name="T44" fmla="*/ 178 w 319"/>
                <a:gd name="T45" fmla="*/ 36 h 279"/>
                <a:gd name="T46" fmla="*/ 170 w 319"/>
                <a:gd name="T47" fmla="*/ 28 h 279"/>
                <a:gd name="T48" fmla="*/ 77 w 319"/>
                <a:gd name="T49" fmla="*/ 70 h 279"/>
                <a:gd name="T50" fmla="*/ 69 w 319"/>
                <a:gd name="T51" fmla="*/ 61 h 279"/>
                <a:gd name="T52" fmla="*/ 170 w 319"/>
                <a:gd name="T53" fmla="*/ 16 h 279"/>
                <a:gd name="T54" fmla="*/ 240 w 319"/>
                <a:gd name="T55" fmla="*/ 36 h 279"/>
                <a:gd name="T56" fmla="*/ 236 w 319"/>
                <a:gd name="T57" fmla="*/ 47 h 279"/>
                <a:gd name="T58" fmla="*/ 199 w 319"/>
                <a:gd name="T59" fmla="*/ 31 h 279"/>
                <a:gd name="T60" fmla="*/ 189 w 319"/>
                <a:gd name="T61" fmla="*/ 37 h 279"/>
                <a:gd name="T62" fmla="*/ 195 w 319"/>
                <a:gd name="T63" fmla="*/ 47 h 279"/>
                <a:gd name="T64" fmla="*/ 237 w 319"/>
                <a:gd name="T65" fmla="*/ 68 h 279"/>
                <a:gd name="T66" fmla="*/ 261 w 319"/>
                <a:gd name="T67" fmla="*/ 94 h 279"/>
                <a:gd name="T68" fmla="*/ 278 w 319"/>
                <a:gd name="T69" fmla="*/ 152 h 279"/>
                <a:gd name="T70" fmla="*/ 268 w 319"/>
                <a:gd name="T71" fmla="*/ 269 h 279"/>
                <a:gd name="T72" fmla="*/ 274 w 319"/>
                <a:gd name="T73" fmla="*/ 279 h 279"/>
                <a:gd name="T74" fmla="*/ 276 w 319"/>
                <a:gd name="T75" fmla="*/ 279 h 279"/>
                <a:gd name="T76" fmla="*/ 284 w 319"/>
                <a:gd name="T77" fmla="*/ 272 h 279"/>
                <a:gd name="T78" fmla="*/ 294 w 319"/>
                <a:gd name="T79" fmla="*/ 152 h 279"/>
                <a:gd name="T80" fmla="*/ 281 w 319"/>
                <a:gd name="T81" fmla="*/ 98 h 279"/>
                <a:gd name="T82" fmla="*/ 293 w 319"/>
                <a:gd name="T83" fmla="*/ 95 h 279"/>
                <a:gd name="T84" fmla="*/ 298 w 319"/>
                <a:gd name="T85" fmla="*/ 107 h 279"/>
                <a:gd name="T86" fmla="*/ 308 w 319"/>
                <a:gd name="T87" fmla="*/ 112 h 279"/>
                <a:gd name="T88" fmla="*/ 16 w 319"/>
                <a:gd name="T89" fmla="*/ 93 h 279"/>
                <a:gd name="T90" fmla="*/ 42 w 319"/>
                <a:gd name="T91" fmla="*/ 67 h 279"/>
                <a:gd name="T92" fmla="*/ 68 w 319"/>
                <a:gd name="T93" fmla="*/ 93 h 279"/>
                <a:gd name="T94" fmla="*/ 42 w 319"/>
                <a:gd name="T95" fmla="*/ 119 h 279"/>
                <a:gd name="T96" fmla="*/ 16 w 319"/>
                <a:gd name="T97" fmla="*/ 93 h 279"/>
                <a:gd name="T98" fmla="*/ 277 w 319"/>
                <a:gd name="T99" fmla="*/ 30 h 279"/>
                <a:gd name="T100" fmla="*/ 303 w 319"/>
                <a:gd name="T101" fmla="*/ 56 h 279"/>
                <a:gd name="T102" fmla="*/ 277 w 319"/>
                <a:gd name="T103" fmla="*/ 82 h 279"/>
                <a:gd name="T104" fmla="*/ 251 w 319"/>
                <a:gd name="T105" fmla="*/ 56 h 279"/>
                <a:gd name="T106" fmla="*/ 277 w 319"/>
                <a:gd name="T107" fmla="*/ 3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19" h="279">
                  <a:moveTo>
                    <a:pt x="308" y="112"/>
                  </a:moveTo>
                  <a:cubicBezTo>
                    <a:pt x="312" y="111"/>
                    <a:pt x="315" y="106"/>
                    <a:pt x="313" y="102"/>
                  </a:cubicBezTo>
                  <a:cubicBezTo>
                    <a:pt x="311" y="97"/>
                    <a:pt x="309" y="91"/>
                    <a:pt x="306" y="86"/>
                  </a:cubicBezTo>
                  <a:cubicBezTo>
                    <a:pt x="314" y="78"/>
                    <a:pt x="319" y="68"/>
                    <a:pt x="319" y="56"/>
                  </a:cubicBezTo>
                  <a:cubicBezTo>
                    <a:pt x="319" y="33"/>
                    <a:pt x="300" y="14"/>
                    <a:pt x="277" y="14"/>
                  </a:cubicBezTo>
                  <a:cubicBezTo>
                    <a:pt x="267" y="14"/>
                    <a:pt x="258" y="17"/>
                    <a:pt x="251" y="23"/>
                  </a:cubicBezTo>
                  <a:cubicBezTo>
                    <a:pt x="227" y="9"/>
                    <a:pt x="199" y="0"/>
                    <a:pt x="170" y="0"/>
                  </a:cubicBezTo>
                  <a:cubicBezTo>
                    <a:pt x="125" y="0"/>
                    <a:pt x="83" y="20"/>
                    <a:pt x="55" y="53"/>
                  </a:cubicBezTo>
                  <a:cubicBezTo>
                    <a:pt x="51" y="51"/>
                    <a:pt x="47" y="51"/>
                    <a:pt x="42" y="51"/>
                  </a:cubicBezTo>
                  <a:cubicBezTo>
                    <a:pt x="19" y="51"/>
                    <a:pt x="0" y="70"/>
                    <a:pt x="0" y="93"/>
                  </a:cubicBezTo>
                  <a:cubicBezTo>
                    <a:pt x="0" y="116"/>
                    <a:pt x="19" y="135"/>
                    <a:pt x="42" y="135"/>
                  </a:cubicBezTo>
                  <a:cubicBezTo>
                    <a:pt x="44" y="135"/>
                    <a:pt x="45" y="135"/>
                    <a:pt x="47" y="134"/>
                  </a:cubicBezTo>
                  <a:cubicBezTo>
                    <a:pt x="46" y="140"/>
                    <a:pt x="46" y="146"/>
                    <a:pt x="46" y="152"/>
                  </a:cubicBezTo>
                  <a:cubicBezTo>
                    <a:pt x="46" y="184"/>
                    <a:pt x="42" y="217"/>
                    <a:pt x="36" y="248"/>
                  </a:cubicBezTo>
                  <a:cubicBezTo>
                    <a:pt x="35" y="252"/>
                    <a:pt x="38" y="257"/>
                    <a:pt x="42" y="258"/>
                  </a:cubicBezTo>
                  <a:cubicBezTo>
                    <a:pt x="43" y="258"/>
                    <a:pt x="43" y="258"/>
                    <a:pt x="44" y="258"/>
                  </a:cubicBezTo>
                  <a:cubicBezTo>
                    <a:pt x="47" y="258"/>
                    <a:pt x="51" y="255"/>
                    <a:pt x="52" y="251"/>
                  </a:cubicBezTo>
                  <a:cubicBezTo>
                    <a:pt x="58" y="219"/>
                    <a:pt x="62" y="185"/>
                    <a:pt x="62" y="152"/>
                  </a:cubicBezTo>
                  <a:cubicBezTo>
                    <a:pt x="62" y="144"/>
                    <a:pt x="63" y="136"/>
                    <a:pt x="64" y="128"/>
                  </a:cubicBezTo>
                  <a:cubicBezTo>
                    <a:pt x="76" y="121"/>
                    <a:pt x="84" y="108"/>
                    <a:pt x="84" y="93"/>
                  </a:cubicBezTo>
                  <a:cubicBezTo>
                    <a:pt x="84" y="91"/>
                    <a:pt x="84" y="89"/>
                    <a:pt x="84" y="87"/>
                  </a:cubicBezTo>
                  <a:cubicBezTo>
                    <a:pt x="104" y="61"/>
                    <a:pt x="135" y="44"/>
                    <a:pt x="170" y="44"/>
                  </a:cubicBezTo>
                  <a:cubicBezTo>
                    <a:pt x="174" y="44"/>
                    <a:pt x="178" y="41"/>
                    <a:pt x="178" y="36"/>
                  </a:cubicBezTo>
                  <a:cubicBezTo>
                    <a:pt x="178" y="32"/>
                    <a:pt x="174" y="28"/>
                    <a:pt x="170" y="28"/>
                  </a:cubicBezTo>
                  <a:cubicBezTo>
                    <a:pt x="133" y="28"/>
                    <a:pt x="100" y="44"/>
                    <a:pt x="77" y="70"/>
                  </a:cubicBezTo>
                  <a:cubicBezTo>
                    <a:pt x="75" y="66"/>
                    <a:pt x="72" y="63"/>
                    <a:pt x="69" y="61"/>
                  </a:cubicBezTo>
                  <a:cubicBezTo>
                    <a:pt x="94" y="33"/>
                    <a:pt x="131" y="16"/>
                    <a:pt x="170" y="16"/>
                  </a:cubicBezTo>
                  <a:cubicBezTo>
                    <a:pt x="195" y="16"/>
                    <a:pt x="219" y="23"/>
                    <a:pt x="240" y="36"/>
                  </a:cubicBezTo>
                  <a:cubicBezTo>
                    <a:pt x="238" y="40"/>
                    <a:pt x="237" y="43"/>
                    <a:pt x="236" y="47"/>
                  </a:cubicBezTo>
                  <a:cubicBezTo>
                    <a:pt x="225" y="40"/>
                    <a:pt x="212" y="35"/>
                    <a:pt x="199" y="31"/>
                  </a:cubicBezTo>
                  <a:cubicBezTo>
                    <a:pt x="194" y="30"/>
                    <a:pt x="190" y="33"/>
                    <a:pt x="189" y="37"/>
                  </a:cubicBezTo>
                  <a:cubicBezTo>
                    <a:pt x="188" y="42"/>
                    <a:pt x="191" y="46"/>
                    <a:pt x="195" y="47"/>
                  </a:cubicBezTo>
                  <a:cubicBezTo>
                    <a:pt x="211" y="51"/>
                    <a:pt x="225" y="58"/>
                    <a:pt x="237" y="68"/>
                  </a:cubicBezTo>
                  <a:cubicBezTo>
                    <a:pt x="241" y="80"/>
                    <a:pt x="250" y="90"/>
                    <a:pt x="261" y="94"/>
                  </a:cubicBezTo>
                  <a:cubicBezTo>
                    <a:pt x="272" y="111"/>
                    <a:pt x="278" y="131"/>
                    <a:pt x="278" y="152"/>
                  </a:cubicBezTo>
                  <a:cubicBezTo>
                    <a:pt x="278" y="191"/>
                    <a:pt x="274" y="231"/>
                    <a:pt x="268" y="269"/>
                  </a:cubicBezTo>
                  <a:cubicBezTo>
                    <a:pt x="267" y="274"/>
                    <a:pt x="270" y="278"/>
                    <a:pt x="274" y="279"/>
                  </a:cubicBezTo>
                  <a:cubicBezTo>
                    <a:pt x="275" y="279"/>
                    <a:pt x="275" y="279"/>
                    <a:pt x="276" y="279"/>
                  </a:cubicBezTo>
                  <a:cubicBezTo>
                    <a:pt x="280" y="279"/>
                    <a:pt x="283" y="276"/>
                    <a:pt x="284" y="272"/>
                  </a:cubicBezTo>
                  <a:cubicBezTo>
                    <a:pt x="290" y="232"/>
                    <a:pt x="294" y="192"/>
                    <a:pt x="294" y="152"/>
                  </a:cubicBezTo>
                  <a:cubicBezTo>
                    <a:pt x="294" y="133"/>
                    <a:pt x="289" y="114"/>
                    <a:pt x="281" y="98"/>
                  </a:cubicBezTo>
                  <a:cubicBezTo>
                    <a:pt x="285" y="97"/>
                    <a:pt x="289" y="96"/>
                    <a:pt x="293" y="95"/>
                  </a:cubicBezTo>
                  <a:cubicBezTo>
                    <a:pt x="295" y="99"/>
                    <a:pt x="297" y="103"/>
                    <a:pt x="298" y="107"/>
                  </a:cubicBezTo>
                  <a:cubicBezTo>
                    <a:pt x="300" y="112"/>
                    <a:pt x="304" y="114"/>
                    <a:pt x="308" y="112"/>
                  </a:cubicBezTo>
                  <a:close/>
                  <a:moveTo>
                    <a:pt x="16" y="93"/>
                  </a:moveTo>
                  <a:cubicBezTo>
                    <a:pt x="16" y="78"/>
                    <a:pt x="28" y="67"/>
                    <a:pt x="42" y="67"/>
                  </a:cubicBezTo>
                  <a:cubicBezTo>
                    <a:pt x="57" y="67"/>
                    <a:pt x="68" y="78"/>
                    <a:pt x="68" y="93"/>
                  </a:cubicBezTo>
                  <a:cubicBezTo>
                    <a:pt x="68" y="107"/>
                    <a:pt x="57" y="119"/>
                    <a:pt x="42" y="119"/>
                  </a:cubicBezTo>
                  <a:cubicBezTo>
                    <a:pt x="28" y="119"/>
                    <a:pt x="16" y="107"/>
                    <a:pt x="16" y="93"/>
                  </a:cubicBezTo>
                  <a:close/>
                  <a:moveTo>
                    <a:pt x="277" y="30"/>
                  </a:moveTo>
                  <a:cubicBezTo>
                    <a:pt x="292" y="30"/>
                    <a:pt x="303" y="41"/>
                    <a:pt x="303" y="56"/>
                  </a:cubicBezTo>
                  <a:cubicBezTo>
                    <a:pt x="303" y="70"/>
                    <a:pt x="292" y="82"/>
                    <a:pt x="277" y="82"/>
                  </a:cubicBezTo>
                  <a:cubicBezTo>
                    <a:pt x="263" y="82"/>
                    <a:pt x="251" y="70"/>
                    <a:pt x="251" y="56"/>
                  </a:cubicBezTo>
                  <a:cubicBezTo>
                    <a:pt x="251" y="41"/>
                    <a:pt x="263" y="30"/>
                    <a:pt x="277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6567488" y="3370263"/>
              <a:ext cx="69850" cy="307975"/>
            </a:xfrm>
            <a:custGeom>
              <a:avLst/>
              <a:gdLst>
                <a:gd name="T0" fmla="*/ 13 w 21"/>
                <a:gd name="T1" fmla="*/ 0 h 92"/>
                <a:gd name="T2" fmla="*/ 5 w 21"/>
                <a:gd name="T3" fmla="*/ 8 h 92"/>
                <a:gd name="T4" fmla="*/ 1 w 21"/>
                <a:gd name="T5" fmla="*/ 83 h 92"/>
                <a:gd name="T6" fmla="*/ 8 w 21"/>
                <a:gd name="T7" fmla="*/ 92 h 92"/>
                <a:gd name="T8" fmla="*/ 9 w 21"/>
                <a:gd name="T9" fmla="*/ 92 h 92"/>
                <a:gd name="T10" fmla="*/ 17 w 21"/>
                <a:gd name="T11" fmla="*/ 85 h 92"/>
                <a:gd name="T12" fmla="*/ 21 w 21"/>
                <a:gd name="T13" fmla="*/ 8 h 92"/>
                <a:gd name="T14" fmla="*/ 13 w 21"/>
                <a:gd name="T1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92">
                  <a:moveTo>
                    <a:pt x="13" y="0"/>
                  </a:moveTo>
                  <a:cubicBezTo>
                    <a:pt x="8" y="0"/>
                    <a:pt x="5" y="4"/>
                    <a:pt x="5" y="8"/>
                  </a:cubicBezTo>
                  <a:cubicBezTo>
                    <a:pt x="5" y="33"/>
                    <a:pt x="3" y="59"/>
                    <a:pt x="1" y="83"/>
                  </a:cubicBezTo>
                  <a:cubicBezTo>
                    <a:pt x="0" y="88"/>
                    <a:pt x="4" y="92"/>
                    <a:pt x="8" y="92"/>
                  </a:cubicBezTo>
                  <a:cubicBezTo>
                    <a:pt x="8" y="92"/>
                    <a:pt x="9" y="92"/>
                    <a:pt x="9" y="92"/>
                  </a:cubicBezTo>
                  <a:cubicBezTo>
                    <a:pt x="13" y="92"/>
                    <a:pt x="16" y="89"/>
                    <a:pt x="17" y="85"/>
                  </a:cubicBezTo>
                  <a:cubicBezTo>
                    <a:pt x="19" y="60"/>
                    <a:pt x="21" y="34"/>
                    <a:pt x="21" y="8"/>
                  </a:cubicBezTo>
                  <a:cubicBezTo>
                    <a:pt x="21" y="4"/>
                    <a:pt x="17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8"/>
            <p:cNvSpPr>
              <a:spLocks/>
            </p:cNvSpPr>
            <p:nvPr/>
          </p:nvSpPr>
          <p:spPr bwMode="auto">
            <a:xfrm>
              <a:off x="5753101" y="3074988"/>
              <a:ext cx="687388" cy="758825"/>
            </a:xfrm>
            <a:custGeom>
              <a:avLst/>
              <a:gdLst>
                <a:gd name="T0" fmla="*/ 112 w 205"/>
                <a:gd name="T1" fmla="*/ 16 h 226"/>
                <a:gd name="T2" fmla="*/ 189 w 205"/>
                <a:gd name="T3" fmla="*/ 74 h 226"/>
                <a:gd name="T4" fmla="*/ 198 w 205"/>
                <a:gd name="T5" fmla="*/ 79 h 226"/>
                <a:gd name="T6" fmla="*/ 204 w 205"/>
                <a:gd name="T7" fmla="*/ 69 h 226"/>
                <a:gd name="T8" fmla="*/ 112 w 205"/>
                <a:gd name="T9" fmla="*/ 0 h 226"/>
                <a:gd name="T10" fmla="*/ 16 w 205"/>
                <a:gd name="T11" fmla="*/ 96 h 226"/>
                <a:gd name="T12" fmla="*/ 1 w 205"/>
                <a:gd name="T13" fmla="*/ 216 h 226"/>
                <a:gd name="T14" fmla="*/ 7 w 205"/>
                <a:gd name="T15" fmla="*/ 226 h 226"/>
                <a:gd name="T16" fmla="*/ 9 w 205"/>
                <a:gd name="T17" fmla="*/ 226 h 226"/>
                <a:gd name="T18" fmla="*/ 17 w 205"/>
                <a:gd name="T19" fmla="*/ 220 h 226"/>
                <a:gd name="T20" fmla="*/ 32 w 205"/>
                <a:gd name="T21" fmla="*/ 96 h 226"/>
                <a:gd name="T22" fmla="*/ 112 w 205"/>
                <a:gd name="T23" fmla="*/ 1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5" h="226">
                  <a:moveTo>
                    <a:pt x="112" y="16"/>
                  </a:moveTo>
                  <a:cubicBezTo>
                    <a:pt x="147" y="16"/>
                    <a:pt x="179" y="40"/>
                    <a:pt x="189" y="74"/>
                  </a:cubicBezTo>
                  <a:cubicBezTo>
                    <a:pt x="190" y="78"/>
                    <a:pt x="194" y="81"/>
                    <a:pt x="198" y="79"/>
                  </a:cubicBezTo>
                  <a:cubicBezTo>
                    <a:pt x="203" y="78"/>
                    <a:pt x="205" y="74"/>
                    <a:pt x="204" y="69"/>
                  </a:cubicBezTo>
                  <a:cubicBezTo>
                    <a:pt x="192" y="29"/>
                    <a:pt x="154" y="0"/>
                    <a:pt x="112" y="0"/>
                  </a:cubicBezTo>
                  <a:cubicBezTo>
                    <a:pt x="59" y="0"/>
                    <a:pt x="16" y="43"/>
                    <a:pt x="16" y="96"/>
                  </a:cubicBezTo>
                  <a:cubicBezTo>
                    <a:pt x="16" y="136"/>
                    <a:pt x="11" y="177"/>
                    <a:pt x="1" y="216"/>
                  </a:cubicBezTo>
                  <a:cubicBezTo>
                    <a:pt x="0" y="220"/>
                    <a:pt x="3" y="224"/>
                    <a:pt x="7" y="226"/>
                  </a:cubicBezTo>
                  <a:cubicBezTo>
                    <a:pt x="8" y="226"/>
                    <a:pt x="8" y="226"/>
                    <a:pt x="9" y="226"/>
                  </a:cubicBezTo>
                  <a:cubicBezTo>
                    <a:pt x="13" y="226"/>
                    <a:pt x="16" y="223"/>
                    <a:pt x="17" y="220"/>
                  </a:cubicBezTo>
                  <a:cubicBezTo>
                    <a:pt x="27" y="179"/>
                    <a:pt x="32" y="138"/>
                    <a:pt x="32" y="96"/>
                  </a:cubicBezTo>
                  <a:cubicBezTo>
                    <a:pt x="32" y="52"/>
                    <a:pt x="68" y="16"/>
                    <a:pt x="11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9"/>
            <p:cNvSpPr>
              <a:spLocks/>
            </p:cNvSpPr>
            <p:nvPr/>
          </p:nvSpPr>
          <p:spPr bwMode="auto">
            <a:xfrm>
              <a:off x="5922963" y="3632201"/>
              <a:ext cx="107950" cy="295275"/>
            </a:xfrm>
            <a:custGeom>
              <a:avLst/>
              <a:gdLst>
                <a:gd name="T0" fmla="*/ 24 w 32"/>
                <a:gd name="T1" fmla="*/ 1 h 88"/>
                <a:gd name="T2" fmla="*/ 15 w 32"/>
                <a:gd name="T3" fmla="*/ 7 h 88"/>
                <a:gd name="T4" fmla="*/ 1 w 32"/>
                <a:gd name="T5" fmla="*/ 78 h 88"/>
                <a:gd name="T6" fmla="*/ 6 w 32"/>
                <a:gd name="T7" fmla="*/ 88 h 88"/>
                <a:gd name="T8" fmla="*/ 8 w 32"/>
                <a:gd name="T9" fmla="*/ 88 h 88"/>
                <a:gd name="T10" fmla="*/ 16 w 32"/>
                <a:gd name="T11" fmla="*/ 82 h 88"/>
                <a:gd name="T12" fmla="*/ 31 w 32"/>
                <a:gd name="T13" fmla="*/ 10 h 88"/>
                <a:gd name="T14" fmla="*/ 24 w 32"/>
                <a:gd name="T15" fmla="*/ 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88">
                  <a:moveTo>
                    <a:pt x="24" y="1"/>
                  </a:moveTo>
                  <a:cubicBezTo>
                    <a:pt x="20" y="0"/>
                    <a:pt x="16" y="3"/>
                    <a:pt x="15" y="7"/>
                  </a:cubicBezTo>
                  <a:cubicBezTo>
                    <a:pt x="12" y="31"/>
                    <a:pt x="7" y="55"/>
                    <a:pt x="1" y="78"/>
                  </a:cubicBezTo>
                  <a:cubicBezTo>
                    <a:pt x="0" y="82"/>
                    <a:pt x="2" y="87"/>
                    <a:pt x="6" y="88"/>
                  </a:cubicBezTo>
                  <a:cubicBezTo>
                    <a:pt x="7" y="88"/>
                    <a:pt x="8" y="88"/>
                    <a:pt x="8" y="88"/>
                  </a:cubicBezTo>
                  <a:cubicBezTo>
                    <a:pt x="12" y="88"/>
                    <a:pt x="15" y="86"/>
                    <a:pt x="16" y="82"/>
                  </a:cubicBezTo>
                  <a:cubicBezTo>
                    <a:pt x="23" y="59"/>
                    <a:pt x="28" y="34"/>
                    <a:pt x="31" y="10"/>
                  </a:cubicBezTo>
                  <a:cubicBezTo>
                    <a:pt x="32" y="5"/>
                    <a:pt x="29" y="1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0"/>
            <p:cNvSpPr>
              <a:spLocks/>
            </p:cNvSpPr>
            <p:nvPr/>
          </p:nvSpPr>
          <p:spPr bwMode="auto">
            <a:xfrm>
              <a:off x="5835651" y="3370263"/>
              <a:ext cx="117475" cy="519113"/>
            </a:xfrm>
            <a:custGeom>
              <a:avLst/>
              <a:gdLst>
                <a:gd name="T0" fmla="*/ 27 w 35"/>
                <a:gd name="T1" fmla="*/ 0 h 155"/>
                <a:gd name="T2" fmla="*/ 19 w 35"/>
                <a:gd name="T3" fmla="*/ 8 h 155"/>
                <a:gd name="T4" fmla="*/ 1 w 35"/>
                <a:gd name="T5" fmla="*/ 145 h 155"/>
                <a:gd name="T6" fmla="*/ 7 w 35"/>
                <a:gd name="T7" fmla="*/ 154 h 155"/>
                <a:gd name="T8" fmla="*/ 9 w 35"/>
                <a:gd name="T9" fmla="*/ 155 h 155"/>
                <a:gd name="T10" fmla="*/ 16 w 35"/>
                <a:gd name="T11" fmla="*/ 149 h 155"/>
                <a:gd name="T12" fmla="*/ 35 w 35"/>
                <a:gd name="T13" fmla="*/ 8 h 155"/>
                <a:gd name="T14" fmla="*/ 27 w 35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155">
                  <a:moveTo>
                    <a:pt x="27" y="0"/>
                  </a:moveTo>
                  <a:cubicBezTo>
                    <a:pt x="22" y="0"/>
                    <a:pt x="19" y="4"/>
                    <a:pt x="19" y="8"/>
                  </a:cubicBezTo>
                  <a:cubicBezTo>
                    <a:pt x="19" y="54"/>
                    <a:pt x="13" y="100"/>
                    <a:pt x="1" y="145"/>
                  </a:cubicBezTo>
                  <a:cubicBezTo>
                    <a:pt x="0" y="149"/>
                    <a:pt x="2" y="153"/>
                    <a:pt x="7" y="154"/>
                  </a:cubicBezTo>
                  <a:cubicBezTo>
                    <a:pt x="7" y="155"/>
                    <a:pt x="8" y="155"/>
                    <a:pt x="9" y="155"/>
                  </a:cubicBezTo>
                  <a:cubicBezTo>
                    <a:pt x="12" y="155"/>
                    <a:pt x="15" y="152"/>
                    <a:pt x="16" y="149"/>
                  </a:cubicBezTo>
                  <a:cubicBezTo>
                    <a:pt x="28" y="103"/>
                    <a:pt x="35" y="56"/>
                    <a:pt x="35" y="8"/>
                  </a:cubicBezTo>
                  <a:cubicBezTo>
                    <a:pt x="35" y="4"/>
                    <a:pt x="31" y="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11"/>
            <p:cNvSpPr>
              <a:spLocks/>
            </p:cNvSpPr>
            <p:nvPr/>
          </p:nvSpPr>
          <p:spPr bwMode="auto">
            <a:xfrm>
              <a:off x="6021388" y="3367088"/>
              <a:ext cx="133350" cy="600075"/>
            </a:xfrm>
            <a:custGeom>
              <a:avLst/>
              <a:gdLst>
                <a:gd name="T0" fmla="*/ 30 w 40"/>
                <a:gd name="T1" fmla="*/ 1 h 179"/>
                <a:gd name="T2" fmla="*/ 24 w 40"/>
                <a:gd name="T3" fmla="*/ 10 h 179"/>
                <a:gd name="T4" fmla="*/ 1 w 40"/>
                <a:gd name="T5" fmla="*/ 169 h 179"/>
                <a:gd name="T6" fmla="*/ 8 w 40"/>
                <a:gd name="T7" fmla="*/ 179 h 179"/>
                <a:gd name="T8" fmla="*/ 8 w 40"/>
                <a:gd name="T9" fmla="*/ 179 h 179"/>
                <a:gd name="T10" fmla="*/ 16 w 40"/>
                <a:gd name="T11" fmla="*/ 173 h 179"/>
                <a:gd name="T12" fmla="*/ 40 w 40"/>
                <a:gd name="T13" fmla="*/ 9 h 179"/>
                <a:gd name="T14" fmla="*/ 30 w 40"/>
                <a:gd name="T15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179">
                  <a:moveTo>
                    <a:pt x="30" y="1"/>
                  </a:moveTo>
                  <a:cubicBezTo>
                    <a:pt x="26" y="2"/>
                    <a:pt x="24" y="6"/>
                    <a:pt x="24" y="10"/>
                  </a:cubicBezTo>
                  <a:cubicBezTo>
                    <a:pt x="24" y="60"/>
                    <a:pt x="13" y="122"/>
                    <a:pt x="1" y="169"/>
                  </a:cubicBezTo>
                  <a:cubicBezTo>
                    <a:pt x="0" y="174"/>
                    <a:pt x="3" y="178"/>
                    <a:pt x="8" y="179"/>
                  </a:cubicBezTo>
                  <a:cubicBezTo>
                    <a:pt x="8" y="179"/>
                    <a:pt x="8" y="179"/>
                    <a:pt x="8" y="179"/>
                  </a:cubicBezTo>
                  <a:cubicBezTo>
                    <a:pt x="12" y="179"/>
                    <a:pt x="15" y="177"/>
                    <a:pt x="16" y="173"/>
                  </a:cubicBezTo>
                  <a:cubicBezTo>
                    <a:pt x="29" y="124"/>
                    <a:pt x="40" y="62"/>
                    <a:pt x="40" y="9"/>
                  </a:cubicBezTo>
                  <a:cubicBezTo>
                    <a:pt x="40" y="4"/>
                    <a:pt x="35" y="0"/>
                    <a:pt x="3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12"/>
            <p:cNvSpPr>
              <a:spLocks noEditPoints="1"/>
            </p:cNvSpPr>
            <p:nvPr/>
          </p:nvSpPr>
          <p:spPr bwMode="auto">
            <a:xfrm>
              <a:off x="5926138" y="3168651"/>
              <a:ext cx="539750" cy="788988"/>
            </a:xfrm>
            <a:custGeom>
              <a:avLst/>
              <a:gdLst>
                <a:gd name="T0" fmla="*/ 161 w 161"/>
                <a:gd name="T1" fmla="*/ 94 h 235"/>
                <a:gd name="T2" fmla="*/ 156 w 161"/>
                <a:gd name="T3" fmla="*/ 73 h 235"/>
                <a:gd name="T4" fmla="*/ 156 w 161"/>
                <a:gd name="T5" fmla="*/ 68 h 235"/>
                <a:gd name="T6" fmla="*/ 148 w 161"/>
                <a:gd name="T7" fmla="*/ 60 h 235"/>
                <a:gd name="T8" fmla="*/ 145 w 161"/>
                <a:gd name="T9" fmla="*/ 61 h 235"/>
                <a:gd name="T10" fmla="*/ 126 w 161"/>
                <a:gd name="T11" fmla="*/ 52 h 235"/>
                <a:gd name="T12" fmla="*/ 60 w 161"/>
                <a:gd name="T13" fmla="*/ 0 h 235"/>
                <a:gd name="T14" fmla="*/ 2 w 161"/>
                <a:gd name="T15" fmla="*/ 32 h 235"/>
                <a:gd name="T16" fmla="*/ 5 w 161"/>
                <a:gd name="T17" fmla="*/ 43 h 235"/>
                <a:gd name="T18" fmla="*/ 16 w 161"/>
                <a:gd name="T19" fmla="*/ 40 h 235"/>
                <a:gd name="T20" fmla="*/ 60 w 161"/>
                <a:gd name="T21" fmla="*/ 16 h 235"/>
                <a:gd name="T22" fmla="*/ 109 w 161"/>
                <a:gd name="T23" fmla="*/ 53 h 235"/>
                <a:gd name="T24" fmla="*/ 98 w 161"/>
                <a:gd name="T25" fmla="*/ 58 h 235"/>
                <a:gd name="T26" fmla="*/ 60 w 161"/>
                <a:gd name="T27" fmla="*/ 28 h 235"/>
                <a:gd name="T28" fmla="*/ 20 w 161"/>
                <a:gd name="T29" fmla="*/ 68 h 235"/>
                <a:gd name="T30" fmla="*/ 17 w 161"/>
                <a:gd name="T31" fmla="*/ 125 h 235"/>
                <a:gd name="T32" fmla="*/ 24 w 161"/>
                <a:gd name="T33" fmla="*/ 134 h 235"/>
                <a:gd name="T34" fmla="*/ 25 w 161"/>
                <a:gd name="T35" fmla="*/ 134 h 235"/>
                <a:gd name="T36" fmla="*/ 33 w 161"/>
                <a:gd name="T37" fmla="*/ 126 h 235"/>
                <a:gd name="T38" fmla="*/ 36 w 161"/>
                <a:gd name="T39" fmla="*/ 68 h 235"/>
                <a:gd name="T40" fmla="*/ 60 w 161"/>
                <a:gd name="T41" fmla="*/ 44 h 235"/>
                <a:gd name="T42" fmla="*/ 84 w 161"/>
                <a:gd name="T43" fmla="*/ 68 h 235"/>
                <a:gd name="T44" fmla="*/ 84 w 161"/>
                <a:gd name="T45" fmla="*/ 71 h 235"/>
                <a:gd name="T46" fmla="*/ 77 w 161"/>
                <a:gd name="T47" fmla="*/ 94 h 235"/>
                <a:gd name="T48" fmla="*/ 82 w 161"/>
                <a:gd name="T49" fmla="*/ 113 h 235"/>
                <a:gd name="T50" fmla="*/ 64 w 161"/>
                <a:gd name="T51" fmla="*/ 225 h 235"/>
                <a:gd name="T52" fmla="*/ 70 w 161"/>
                <a:gd name="T53" fmla="*/ 234 h 235"/>
                <a:gd name="T54" fmla="*/ 72 w 161"/>
                <a:gd name="T55" fmla="*/ 235 h 235"/>
                <a:gd name="T56" fmla="*/ 79 w 161"/>
                <a:gd name="T57" fmla="*/ 229 h 235"/>
                <a:gd name="T58" fmla="*/ 97 w 161"/>
                <a:gd name="T59" fmla="*/ 129 h 235"/>
                <a:gd name="T60" fmla="*/ 108 w 161"/>
                <a:gd name="T61" fmla="*/ 134 h 235"/>
                <a:gd name="T62" fmla="*/ 94 w 161"/>
                <a:gd name="T63" fmla="*/ 220 h 235"/>
                <a:gd name="T64" fmla="*/ 100 w 161"/>
                <a:gd name="T65" fmla="*/ 229 h 235"/>
                <a:gd name="T66" fmla="*/ 102 w 161"/>
                <a:gd name="T67" fmla="*/ 230 h 235"/>
                <a:gd name="T68" fmla="*/ 109 w 161"/>
                <a:gd name="T69" fmla="*/ 223 h 235"/>
                <a:gd name="T70" fmla="*/ 124 w 161"/>
                <a:gd name="T71" fmla="*/ 135 h 235"/>
                <a:gd name="T72" fmla="*/ 137 w 161"/>
                <a:gd name="T73" fmla="*/ 132 h 235"/>
                <a:gd name="T74" fmla="*/ 125 w 161"/>
                <a:gd name="T75" fmla="*/ 208 h 235"/>
                <a:gd name="T76" fmla="*/ 131 w 161"/>
                <a:gd name="T77" fmla="*/ 217 h 235"/>
                <a:gd name="T78" fmla="*/ 133 w 161"/>
                <a:gd name="T79" fmla="*/ 217 h 235"/>
                <a:gd name="T80" fmla="*/ 141 w 161"/>
                <a:gd name="T81" fmla="*/ 211 h 235"/>
                <a:gd name="T82" fmla="*/ 154 w 161"/>
                <a:gd name="T83" fmla="*/ 118 h 235"/>
                <a:gd name="T84" fmla="*/ 161 w 161"/>
                <a:gd name="T85" fmla="*/ 94 h 235"/>
                <a:gd name="T86" fmla="*/ 93 w 161"/>
                <a:gd name="T87" fmla="*/ 94 h 235"/>
                <a:gd name="T88" fmla="*/ 119 w 161"/>
                <a:gd name="T89" fmla="*/ 68 h 235"/>
                <a:gd name="T90" fmla="*/ 145 w 161"/>
                <a:gd name="T91" fmla="*/ 94 h 235"/>
                <a:gd name="T92" fmla="*/ 119 w 161"/>
                <a:gd name="T93" fmla="*/ 120 h 235"/>
                <a:gd name="T94" fmla="*/ 93 w 161"/>
                <a:gd name="T95" fmla="*/ 94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1" h="235">
                  <a:moveTo>
                    <a:pt x="161" y="94"/>
                  </a:moveTo>
                  <a:cubicBezTo>
                    <a:pt x="161" y="86"/>
                    <a:pt x="159" y="79"/>
                    <a:pt x="156" y="73"/>
                  </a:cubicBezTo>
                  <a:cubicBezTo>
                    <a:pt x="156" y="71"/>
                    <a:pt x="156" y="70"/>
                    <a:pt x="156" y="68"/>
                  </a:cubicBezTo>
                  <a:cubicBezTo>
                    <a:pt x="156" y="64"/>
                    <a:pt x="152" y="60"/>
                    <a:pt x="148" y="60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39" y="56"/>
                    <a:pt x="133" y="53"/>
                    <a:pt x="126" y="52"/>
                  </a:cubicBezTo>
                  <a:cubicBezTo>
                    <a:pt x="119" y="22"/>
                    <a:pt x="92" y="0"/>
                    <a:pt x="60" y="0"/>
                  </a:cubicBezTo>
                  <a:cubicBezTo>
                    <a:pt x="36" y="0"/>
                    <a:pt x="15" y="12"/>
                    <a:pt x="2" y="32"/>
                  </a:cubicBezTo>
                  <a:cubicBezTo>
                    <a:pt x="0" y="35"/>
                    <a:pt x="1" y="40"/>
                    <a:pt x="5" y="43"/>
                  </a:cubicBezTo>
                  <a:cubicBezTo>
                    <a:pt x="8" y="45"/>
                    <a:pt x="13" y="44"/>
                    <a:pt x="16" y="40"/>
                  </a:cubicBezTo>
                  <a:cubicBezTo>
                    <a:pt x="25" y="25"/>
                    <a:pt x="42" y="16"/>
                    <a:pt x="60" y="16"/>
                  </a:cubicBezTo>
                  <a:cubicBezTo>
                    <a:pt x="83" y="16"/>
                    <a:pt x="103" y="32"/>
                    <a:pt x="109" y="53"/>
                  </a:cubicBezTo>
                  <a:cubicBezTo>
                    <a:pt x="105" y="54"/>
                    <a:pt x="102" y="56"/>
                    <a:pt x="98" y="58"/>
                  </a:cubicBezTo>
                  <a:cubicBezTo>
                    <a:pt x="94" y="41"/>
                    <a:pt x="78" y="28"/>
                    <a:pt x="60" y="28"/>
                  </a:cubicBezTo>
                  <a:cubicBezTo>
                    <a:pt x="38" y="28"/>
                    <a:pt x="20" y="46"/>
                    <a:pt x="20" y="68"/>
                  </a:cubicBezTo>
                  <a:cubicBezTo>
                    <a:pt x="20" y="87"/>
                    <a:pt x="19" y="106"/>
                    <a:pt x="17" y="125"/>
                  </a:cubicBezTo>
                  <a:cubicBezTo>
                    <a:pt x="16" y="129"/>
                    <a:pt x="20" y="133"/>
                    <a:pt x="24" y="134"/>
                  </a:cubicBezTo>
                  <a:cubicBezTo>
                    <a:pt x="24" y="134"/>
                    <a:pt x="25" y="134"/>
                    <a:pt x="25" y="134"/>
                  </a:cubicBezTo>
                  <a:cubicBezTo>
                    <a:pt x="29" y="134"/>
                    <a:pt x="32" y="131"/>
                    <a:pt x="33" y="126"/>
                  </a:cubicBezTo>
                  <a:cubicBezTo>
                    <a:pt x="35" y="107"/>
                    <a:pt x="36" y="88"/>
                    <a:pt x="36" y="68"/>
                  </a:cubicBezTo>
                  <a:cubicBezTo>
                    <a:pt x="36" y="55"/>
                    <a:pt x="46" y="44"/>
                    <a:pt x="60" y="44"/>
                  </a:cubicBezTo>
                  <a:cubicBezTo>
                    <a:pt x="73" y="44"/>
                    <a:pt x="84" y="55"/>
                    <a:pt x="84" y="68"/>
                  </a:cubicBezTo>
                  <a:cubicBezTo>
                    <a:pt x="84" y="69"/>
                    <a:pt x="84" y="70"/>
                    <a:pt x="84" y="71"/>
                  </a:cubicBezTo>
                  <a:cubicBezTo>
                    <a:pt x="80" y="77"/>
                    <a:pt x="77" y="85"/>
                    <a:pt x="77" y="94"/>
                  </a:cubicBezTo>
                  <a:cubicBezTo>
                    <a:pt x="77" y="101"/>
                    <a:pt x="79" y="107"/>
                    <a:pt x="82" y="113"/>
                  </a:cubicBezTo>
                  <a:cubicBezTo>
                    <a:pt x="79" y="151"/>
                    <a:pt x="73" y="188"/>
                    <a:pt x="64" y="225"/>
                  </a:cubicBezTo>
                  <a:cubicBezTo>
                    <a:pt x="63" y="229"/>
                    <a:pt x="65" y="233"/>
                    <a:pt x="70" y="234"/>
                  </a:cubicBezTo>
                  <a:cubicBezTo>
                    <a:pt x="70" y="235"/>
                    <a:pt x="71" y="235"/>
                    <a:pt x="72" y="235"/>
                  </a:cubicBezTo>
                  <a:cubicBezTo>
                    <a:pt x="75" y="235"/>
                    <a:pt x="78" y="232"/>
                    <a:pt x="79" y="229"/>
                  </a:cubicBezTo>
                  <a:cubicBezTo>
                    <a:pt x="88" y="196"/>
                    <a:pt x="94" y="163"/>
                    <a:pt x="97" y="129"/>
                  </a:cubicBezTo>
                  <a:cubicBezTo>
                    <a:pt x="100" y="131"/>
                    <a:pt x="104" y="133"/>
                    <a:pt x="108" y="134"/>
                  </a:cubicBezTo>
                  <a:cubicBezTo>
                    <a:pt x="105" y="163"/>
                    <a:pt x="101" y="192"/>
                    <a:pt x="94" y="220"/>
                  </a:cubicBezTo>
                  <a:cubicBezTo>
                    <a:pt x="93" y="224"/>
                    <a:pt x="95" y="228"/>
                    <a:pt x="100" y="229"/>
                  </a:cubicBezTo>
                  <a:cubicBezTo>
                    <a:pt x="100" y="229"/>
                    <a:pt x="101" y="230"/>
                    <a:pt x="102" y="230"/>
                  </a:cubicBezTo>
                  <a:cubicBezTo>
                    <a:pt x="105" y="230"/>
                    <a:pt x="109" y="227"/>
                    <a:pt x="109" y="223"/>
                  </a:cubicBezTo>
                  <a:cubicBezTo>
                    <a:pt x="116" y="194"/>
                    <a:pt x="121" y="165"/>
                    <a:pt x="124" y="135"/>
                  </a:cubicBezTo>
                  <a:cubicBezTo>
                    <a:pt x="129" y="135"/>
                    <a:pt x="133" y="134"/>
                    <a:pt x="137" y="132"/>
                  </a:cubicBezTo>
                  <a:cubicBezTo>
                    <a:pt x="134" y="157"/>
                    <a:pt x="130" y="183"/>
                    <a:pt x="125" y="208"/>
                  </a:cubicBezTo>
                  <a:cubicBezTo>
                    <a:pt x="124" y="212"/>
                    <a:pt x="127" y="216"/>
                    <a:pt x="131" y="217"/>
                  </a:cubicBezTo>
                  <a:cubicBezTo>
                    <a:pt x="132" y="217"/>
                    <a:pt x="133" y="217"/>
                    <a:pt x="133" y="217"/>
                  </a:cubicBezTo>
                  <a:cubicBezTo>
                    <a:pt x="137" y="217"/>
                    <a:pt x="140" y="215"/>
                    <a:pt x="141" y="211"/>
                  </a:cubicBezTo>
                  <a:cubicBezTo>
                    <a:pt x="147" y="180"/>
                    <a:pt x="152" y="149"/>
                    <a:pt x="154" y="118"/>
                  </a:cubicBezTo>
                  <a:cubicBezTo>
                    <a:pt x="159" y="111"/>
                    <a:pt x="161" y="103"/>
                    <a:pt x="161" y="94"/>
                  </a:cubicBezTo>
                  <a:close/>
                  <a:moveTo>
                    <a:pt x="93" y="94"/>
                  </a:moveTo>
                  <a:cubicBezTo>
                    <a:pt x="93" y="79"/>
                    <a:pt x="105" y="68"/>
                    <a:pt x="119" y="68"/>
                  </a:cubicBezTo>
                  <a:cubicBezTo>
                    <a:pt x="134" y="68"/>
                    <a:pt x="145" y="79"/>
                    <a:pt x="145" y="94"/>
                  </a:cubicBezTo>
                  <a:cubicBezTo>
                    <a:pt x="145" y="108"/>
                    <a:pt x="134" y="120"/>
                    <a:pt x="119" y="120"/>
                  </a:cubicBezTo>
                  <a:cubicBezTo>
                    <a:pt x="105" y="120"/>
                    <a:pt x="93" y="108"/>
                    <a:pt x="93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299731" y="2176041"/>
            <a:ext cx="500813" cy="397377"/>
            <a:chOff x="10998200" y="5654675"/>
            <a:chExt cx="1214438" cy="963613"/>
          </a:xfrm>
          <a:solidFill>
            <a:schemeClr val="bg1"/>
          </a:solidFill>
        </p:grpSpPr>
        <p:sp>
          <p:nvSpPr>
            <p:cNvPr id="34" name="Freeform 5"/>
            <p:cNvSpPr>
              <a:spLocks/>
            </p:cNvSpPr>
            <p:nvPr/>
          </p:nvSpPr>
          <p:spPr bwMode="auto">
            <a:xfrm>
              <a:off x="10998200" y="5654675"/>
              <a:ext cx="1054100" cy="701675"/>
            </a:xfrm>
            <a:custGeom>
              <a:avLst/>
              <a:gdLst>
                <a:gd name="T0" fmla="*/ 16 w 315"/>
                <a:gd name="T1" fmla="*/ 16 h 209"/>
                <a:gd name="T2" fmla="*/ 299 w 315"/>
                <a:gd name="T3" fmla="*/ 16 h 209"/>
                <a:gd name="T4" fmla="*/ 299 w 315"/>
                <a:gd name="T5" fmla="*/ 68 h 209"/>
                <a:gd name="T6" fmla="*/ 315 w 315"/>
                <a:gd name="T7" fmla="*/ 68 h 209"/>
                <a:gd name="T8" fmla="*/ 315 w 315"/>
                <a:gd name="T9" fmla="*/ 8 h 209"/>
                <a:gd name="T10" fmla="*/ 307 w 315"/>
                <a:gd name="T11" fmla="*/ 0 h 209"/>
                <a:gd name="T12" fmla="*/ 8 w 315"/>
                <a:gd name="T13" fmla="*/ 0 h 209"/>
                <a:gd name="T14" fmla="*/ 0 w 315"/>
                <a:gd name="T15" fmla="*/ 8 h 209"/>
                <a:gd name="T16" fmla="*/ 0 w 315"/>
                <a:gd name="T17" fmla="*/ 201 h 209"/>
                <a:gd name="T18" fmla="*/ 8 w 315"/>
                <a:gd name="T19" fmla="*/ 209 h 209"/>
                <a:gd name="T20" fmla="*/ 90 w 315"/>
                <a:gd name="T21" fmla="*/ 209 h 209"/>
                <a:gd name="T22" fmla="*/ 90 w 315"/>
                <a:gd name="T23" fmla="*/ 193 h 209"/>
                <a:gd name="T24" fmla="*/ 16 w 315"/>
                <a:gd name="T25" fmla="*/ 193 h 209"/>
                <a:gd name="T26" fmla="*/ 16 w 315"/>
                <a:gd name="T27" fmla="*/ 16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5" h="209">
                  <a:moveTo>
                    <a:pt x="16" y="16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299" y="68"/>
                    <a:pt x="299" y="68"/>
                    <a:pt x="299" y="68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8"/>
                    <a:pt x="315" y="8"/>
                    <a:pt x="315" y="8"/>
                  </a:cubicBezTo>
                  <a:cubicBezTo>
                    <a:pt x="315" y="3"/>
                    <a:pt x="312" y="0"/>
                    <a:pt x="30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0" y="205"/>
                    <a:pt x="4" y="209"/>
                    <a:pt x="8" y="209"/>
                  </a:cubicBezTo>
                  <a:cubicBezTo>
                    <a:pt x="90" y="209"/>
                    <a:pt x="90" y="209"/>
                    <a:pt x="90" y="209"/>
                  </a:cubicBezTo>
                  <a:cubicBezTo>
                    <a:pt x="90" y="193"/>
                    <a:pt x="90" y="193"/>
                    <a:pt x="90" y="193"/>
                  </a:cubicBezTo>
                  <a:cubicBezTo>
                    <a:pt x="16" y="193"/>
                    <a:pt x="16" y="193"/>
                    <a:pt x="16" y="193"/>
                  </a:cubicBez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6"/>
            <p:cNvSpPr>
              <a:spLocks noEditPoints="1"/>
            </p:cNvSpPr>
            <p:nvPr/>
          </p:nvSpPr>
          <p:spPr bwMode="auto">
            <a:xfrm>
              <a:off x="11490325" y="6232525"/>
              <a:ext cx="304800" cy="382588"/>
            </a:xfrm>
            <a:custGeom>
              <a:avLst/>
              <a:gdLst>
                <a:gd name="T0" fmla="*/ 85 w 91"/>
                <a:gd name="T1" fmla="*/ 0 h 114"/>
                <a:gd name="T2" fmla="*/ 7 w 91"/>
                <a:gd name="T3" fmla="*/ 0 h 114"/>
                <a:gd name="T4" fmla="*/ 0 w 91"/>
                <a:gd name="T5" fmla="*/ 6 h 114"/>
                <a:gd name="T6" fmla="*/ 0 w 91"/>
                <a:gd name="T7" fmla="*/ 108 h 114"/>
                <a:gd name="T8" fmla="*/ 7 w 91"/>
                <a:gd name="T9" fmla="*/ 114 h 114"/>
                <a:gd name="T10" fmla="*/ 85 w 91"/>
                <a:gd name="T11" fmla="*/ 114 h 114"/>
                <a:gd name="T12" fmla="*/ 91 w 91"/>
                <a:gd name="T13" fmla="*/ 108 h 114"/>
                <a:gd name="T14" fmla="*/ 91 w 91"/>
                <a:gd name="T15" fmla="*/ 6 h 114"/>
                <a:gd name="T16" fmla="*/ 85 w 91"/>
                <a:gd name="T17" fmla="*/ 0 h 114"/>
                <a:gd name="T18" fmla="*/ 78 w 91"/>
                <a:gd name="T19" fmla="*/ 101 h 114"/>
                <a:gd name="T20" fmla="*/ 14 w 91"/>
                <a:gd name="T21" fmla="*/ 101 h 114"/>
                <a:gd name="T22" fmla="*/ 14 w 91"/>
                <a:gd name="T23" fmla="*/ 12 h 114"/>
                <a:gd name="T24" fmla="*/ 78 w 91"/>
                <a:gd name="T25" fmla="*/ 12 h 114"/>
                <a:gd name="T26" fmla="*/ 78 w 91"/>
                <a:gd name="T27" fmla="*/ 101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14">
                  <a:moveTo>
                    <a:pt x="85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1" y="2"/>
                    <a:pt x="0" y="6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1" y="111"/>
                    <a:pt x="3" y="114"/>
                    <a:pt x="7" y="114"/>
                  </a:cubicBezTo>
                  <a:cubicBezTo>
                    <a:pt x="85" y="114"/>
                    <a:pt x="85" y="114"/>
                    <a:pt x="85" y="114"/>
                  </a:cubicBezTo>
                  <a:cubicBezTo>
                    <a:pt x="89" y="114"/>
                    <a:pt x="91" y="111"/>
                    <a:pt x="91" y="108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91" y="2"/>
                    <a:pt x="89" y="0"/>
                    <a:pt x="85" y="0"/>
                  </a:cubicBezTo>
                  <a:close/>
                  <a:moveTo>
                    <a:pt x="78" y="101"/>
                  </a:moveTo>
                  <a:cubicBezTo>
                    <a:pt x="14" y="101"/>
                    <a:pt x="14" y="101"/>
                    <a:pt x="14" y="10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78" y="12"/>
                    <a:pt x="78" y="12"/>
                    <a:pt x="78" y="12"/>
                  </a:cubicBezTo>
                  <a:lnTo>
                    <a:pt x="78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7"/>
            <p:cNvSpPr>
              <a:spLocks noChangeArrowheads="1"/>
            </p:cNvSpPr>
            <p:nvPr/>
          </p:nvSpPr>
          <p:spPr bwMode="auto">
            <a:xfrm>
              <a:off x="11828463" y="6470650"/>
              <a:ext cx="100013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8"/>
            <p:cNvSpPr>
              <a:spLocks/>
            </p:cNvSpPr>
            <p:nvPr/>
          </p:nvSpPr>
          <p:spPr bwMode="auto">
            <a:xfrm>
              <a:off x="11352213" y="5940425"/>
              <a:ext cx="860425" cy="581025"/>
            </a:xfrm>
            <a:custGeom>
              <a:avLst/>
              <a:gdLst>
                <a:gd name="T0" fmla="*/ 249 w 257"/>
                <a:gd name="T1" fmla="*/ 0 h 173"/>
                <a:gd name="T2" fmla="*/ 8 w 257"/>
                <a:gd name="T3" fmla="*/ 0 h 173"/>
                <a:gd name="T4" fmla="*/ 0 w 257"/>
                <a:gd name="T5" fmla="*/ 7 h 173"/>
                <a:gd name="T6" fmla="*/ 0 w 257"/>
                <a:gd name="T7" fmla="*/ 7 h 173"/>
                <a:gd name="T8" fmla="*/ 0 w 257"/>
                <a:gd name="T9" fmla="*/ 165 h 173"/>
                <a:gd name="T10" fmla="*/ 8 w 257"/>
                <a:gd name="T11" fmla="*/ 173 h 173"/>
                <a:gd name="T12" fmla="*/ 31 w 257"/>
                <a:gd name="T13" fmla="*/ 173 h 173"/>
                <a:gd name="T14" fmla="*/ 31 w 257"/>
                <a:gd name="T15" fmla="*/ 158 h 173"/>
                <a:gd name="T16" fmla="*/ 16 w 257"/>
                <a:gd name="T17" fmla="*/ 158 h 173"/>
                <a:gd name="T18" fmla="*/ 16 w 257"/>
                <a:gd name="T19" fmla="*/ 15 h 173"/>
                <a:gd name="T20" fmla="*/ 242 w 257"/>
                <a:gd name="T21" fmla="*/ 15 h 173"/>
                <a:gd name="T22" fmla="*/ 242 w 257"/>
                <a:gd name="T23" fmla="*/ 158 h 173"/>
                <a:gd name="T24" fmla="*/ 239 w 257"/>
                <a:gd name="T25" fmla="*/ 158 h 173"/>
                <a:gd name="T26" fmla="*/ 239 w 257"/>
                <a:gd name="T27" fmla="*/ 173 h 173"/>
                <a:gd name="T28" fmla="*/ 249 w 257"/>
                <a:gd name="T29" fmla="*/ 173 h 173"/>
                <a:gd name="T30" fmla="*/ 257 w 257"/>
                <a:gd name="T31" fmla="*/ 165 h 173"/>
                <a:gd name="T32" fmla="*/ 257 w 257"/>
                <a:gd name="T33" fmla="*/ 7 h 173"/>
                <a:gd name="T34" fmla="*/ 250 w 257"/>
                <a:gd name="T35" fmla="*/ 0 h 173"/>
                <a:gd name="T36" fmla="*/ 249 w 257"/>
                <a:gd name="T3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7" h="173">
                  <a:moveTo>
                    <a:pt x="24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9"/>
                    <a:pt x="4" y="173"/>
                    <a:pt x="8" y="173"/>
                  </a:cubicBezTo>
                  <a:cubicBezTo>
                    <a:pt x="31" y="173"/>
                    <a:pt x="31" y="173"/>
                    <a:pt x="31" y="173"/>
                  </a:cubicBezTo>
                  <a:cubicBezTo>
                    <a:pt x="31" y="158"/>
                    <a:pt x="31" y="158"/>
                    <a:pt x="31" y="158"/>
                  </a:cubicBezTo>
                  <a:cubicBezTo>
                    <a:pt x="16" y="158"/>
                    <a:pt x="16" y="158"/>
                    <a:pt x="16" y="15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158"/>
                    <a:pt x="242" y="158"/>
                    <a:pt x="242" y="158"/>
                  </a:cubicBezTo>
                  <a:cubicBezTo>
                    <a:pt x="239" y="158"/>
                    <a:pt x="239" y="158"/>
                    <a:pt x="239" y="158"/>
                  </a:cubicBezTo>
                  <a:cubicBezTo>
                    <a:pt x="239" y="173"/>
                    <a:pt x="239" y="173"/>
                    <a:pt x="239" y="173"/>
                  </a:cubicBezTo>
                  <a:cubicBezTo>
                    <a:pt x="249" y="173"/>
                    <a:pt x="249" y="173"/>
                    <a:pt x="249" y="173"/>
                  </a:cubicBezTo>
                  <a:cubicBezTo>
                    <a:pt x="254" y="173"/>
                    <a:pt x="257" y="169"/>
                    <a:pt x="257" y="165"/>
                  </a:cubicBezTo>
                  <a:cubicBezTo>
                    <a:pt x="257" y="7"/>
                    <a:pt x="257" y="7"/>
                    <a:pt x="257" y="7"/>
                  </a:cubicBezTo>
                  <a:cubicBezTo>
                    <a:pt x="257" y="3"/>
                    <a:pt x="254" y="0"/>
                    <a:pt x="250" y="0"/>
                  </a:cubicBezTo>
                  <a:cubicBezTo>
                    <a:pt x="250" y="0"/>
                    <a:pt x="250" y="0"/>
                    <a:pt x="24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9"/>
            <p:cNvSpPr>
              <a:spLocks noEditPoints="1"/>
            </p:cNvSpPr>
            <p:nvPr/>
          </p:nvSpPr>
          <p:spPr bwMode="auto">
            <a:xfrm>
              <a:off x="11958638" y="6356350"/>
              <a:ext cx="160338" cy="261938"/>
            </a:xfrm>
            <a:custGeom>
              <a:avLst/>
              <a:gdLst>
                <a:gd name="T0" fmla="*/ 41 w 48"/>
                <a:gd name="T1" fmla="*/ 0 h 78"/>
                <a:gd name="T2" fmla="*/ 7 w 48"/>
                <a:gd name="T3" fmla="*/ 0 h 78"/>
                <a:gd name="T4" fmla="*/ 0 w 48"/>
                <a:gd name="T5" fmla="*/ 7 h 78"/>
                <a:gd name="T6" fmla="*/ 0 w 48"/>
                <a:gd name="T7" fmla="*/ 71 h 78"/>
                <a:gd name="T8" fmla="*/ 7 w 48"/>
                <a:gd name="T9" fmla="*/ 78 h 78"/>
                <a:gd name="T10" fmla="*/ 41 w 48"/>
                <a:gd name="T11" fmla="*/ 78 h 78"/>
                <a:gd name="T12" fmla="*/ 48 w 48"/>
                <a:gd name="T13" fmla="*/ 71 h 78"/>
                <a:gd name="T14" fmla="*/ 48 w 48"/>
                <a:gd name="T15" fmla="*/ 7 h 78"/>
                <a:gd name="T16" fmla="*/ 41 w 48"/>
                <a:gd name="T17" fmla="*/ 0 h 78"/>
                <a:gd name="T18" fmla="*/ 34 w 48"/>
                <a:gd name="T19" fmla="*/ 64 h 78"/>
                <a:gd name="T20" fmla="*/ 14 w 48"/>
                <a:gd name="T21" fmla="*/ 64 h 78"/>
                <a:gd name="T22" fmla="*/ 14 w 48"/>
                <a:gd name="T23" fmla="*/ 14 h 78"/>
                <a:gd name="T24" fmla="*/ 34 w 48"/>
                <a:gd name="T25" fmla="*/ 14 h 78"/>
                <a:gd name="T26" fmla="*/ 34 w 48"/>
                <a:gd name="T27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78">
                  <a:moveTo>
                    <a:pt x="41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5"/>
                    <a:pt x="3" y="78"/>
                    <a:pt x="7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5" y="78"/>
                    <a:pt x="48" y="75"/>
                    <a:pt x="48" y="71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3"/>
                    <a:pt x="45" y="0"/>
                    <a:pt x="41" y="0"/>
                  </a:cubicBezTo>
                  <a:close/>
                  <a:moveTo>
                    <a:pt x="34" y="64"/>
                  </a:moveTo>
                  <a:cubicBezTo>
                    <a:pt x="14" y="64"/>
                    <a:pt x="14" y="64"/>
                    <a:pt x="14" y="6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64"/>
                    <a:pt x="34" y="64"/>
                    <a:pt x="34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7276076" y="2099940"/>
            <a:ext cx="227821" cy="549579"/>
            <a:chOff x="3368675" y="2671763"/>
            <a:chExt cx="488950" cy="1179512"/>
          </a:xfrm>
          <a:solidFill>
            <a:schemeClr val="bg1"/>
          </a:solidFill>
        </p:grpSpPr>
        <p:sp>
          <p:nvSpPr>
            <p:cNvPr id="40" name="Freeform 16"/>
            <p:cNvSpPr>
              <a:spLocks/>
            </p:cNvSpPr>
            <p:nvPr/>
          </p:nvSpPr>
          <p:spPr bwMode="auto">
            <a:xfrm>
              <a:off x="3368675" y="2671763"/>
              <a:ext cx="488950" cy="777875"/>
            </a:xfrm>
            <a:custGeom>
              <a:avLst/>
              <a:gdLst>
                <a:gd name="T0" fmla="*/ 135 w 144"/>
                <a:gd name="T1" fmla="*/ 0 h 232"/>
                <a:gd name="T2" fmla="*/ 10 w 144"/>
                <a:gd name="T3" fmla="*/ 0 h 232"/>
                <a:gd name="T4" fmla="*/ 0 w 144"/>
                <a:gd name="T5" fmla="*/ 9 h 232"/>
                <a:gd name="T6" fmla="*/ 0 w 144"/>
                <a:gd name="T7" fmla="*/ 40 h 232"/>
                <a:gd name="T8" fmla="*/ 0 w 144"/>
                <a:gd name="T9" fmla="*/ 40 h 232"/>
                <a:gd name="T10" fmla="*/ 3 w 144"/>
                <a:gd name="T11" fmla="*/ 47 h 232"/>
                <a:gd name="T12" fmla="*/ 9 w 144"/>
                <a:gd name="T13" fmla="*/ 50 h 232"/>
                <a:gd name="T14" fmla="*/ 109 w 144"/>
                <a:gd name="T15" fmla="*/ 50 h 232"/>
                <a:gd name="T16" fmla="*/ 118 w 144"/>
                <a:gd name="T17" fmla="*/ 41 h 232"/>
                <a:gd name="T18" fmla="*/ 109 w 144"/>
                <a:gd name="T19" fmla="*/ 32 h 232"/>
                <a:gd name="T20" fmla="*/ 18 w 144"/>
                <a:gd name="T21" fmla="*/ 32 h 232"/>
                <a:gd name="T22" fmla="*/ 18 w 144"/>
                <a:gd name="T23" fmla="*/ 18 h 232"/>
                <a:gd name="T24" fmla="*/ 126 w 144"/>
                <a:gd name="T25" fmla="*/ 18 h 232"/>
                <a:gd name="T26" fmla="*/ 126 w 144"/>
                <a:gd name="T27" fmla="*/ 40 h 232"/>
                <a:gd name="T28" fmla="*/ 102 w 144"/>
                <a:gd name="T29" fmla="*/ 190 h 232"/>
                <a:gd name="T30" fmla="*/ 92 w 144"/>
                <a:gd name="T31" fmla="*/ 190 h 232"/>
                <a:gd name="T32" fmla="*/ 88 w 144"/>
                <a:gd name="T33" fmla="*/ 191 h 232"/>
                <a:gd name="T34" fmla="*/ 82 w 144"/>
                <a:gd name="T35" fmla="*/ 200 h 232"/>
                <a:gd name="T36" fmla="*/ 82 w 144"/>
                <a:gd name="T37" fmla="*/ 214 h 232"/>
                <a:gd name="T38" fmla="*/ 66 w 144"/>
                <a:gd name="T39" fmla="*/ 214 h 232"/>
                <a:gd name="T40" fmla="*/ 66 w 144"/>
                <a:gd name="T41" fmla="*/ 200 h 232"/>
                <a:gd name="T42" fmla="*/ 61 w 144"/>
                <a:gd name="T43" fmla="*/ 192 h 232"/>
                <a:gd name="T44" fmla="*/ 56 w 144"/>
                <a:gd name="T45" fmla="*/ 190 h 232"/>
                <a:gd name="T46" fmla="*/ 43 w 144"/>
                <a:gd name="T47" fmla="*/ 190 h 232"/>
                <a:gd name="T48" fmla="*/ 22 w 144"/>
                <a:gd name="T49" fmla="*/ 64 h 232"/>
                <a:gd name="T50" fmla="*/ 12 w 144"/>
                <a:gd name="T51" fmla="*/ 56 h 232"/>
                <a:gd name="T52" fmla="*/ 4 w 144"/>
                <a:gd name="T53" fmla="*/ 67 h 232"/>
                <a:gd name="T54" fmla="*/ 26 w 144"/>
                <a:gd name="T55" fmla="*/ 201 h 232"/>
                <a:gd name="T56" fmla="*/ 35 w 144"/>
                <a:gd name="T57" fmla="*/ 208 h 232"/>
                <a:gd name="T58" fmla="*/ 48 w 144"/>
                <a:gd name="T59" fmla="*/ 208 h 232"/>
                <a:gd name="T60" fmla="*/ 48 w 144"/>
                <a:gd name="T61" fmla="*/ 223 h 232"/>
                <a:gd name="T62" fmla="*/ 57 w 144"/>
                <a:gd name="T63" fmla="*/ 232 h 232"/>
                <a:gd name="T64" fmla="*/ 90 w 144"/>
                <a:gd name="T65" fmla="*/ 232 h 232"/>
                <a:gd name="T66" fmla="*/ 100 w 144"/>
                <a:gd name="T67" fmla="*/ 223 h 232"/>
                <a:gd name="T68" fmla="*/ 100 w 144"/>
                <a:gd name="T69" fmla="*/ 208 h 232"/>
                <a:gd name="T70" fmla="*/ 110 w 144"/>
                <a:gd name="T71" fmla="*/ 208 h 232"/>
                <a:gd name="T72" fmla="*/ 118 w 144"/>
                <a:gd name="T73" fmla="*/ 201 h 232"/>
                <a:gd name="T74" fmla="*/ 144 w 144"/>
                <a:gd name="T75" fmla="*/ 42 h 232"/>
                <a:gd name="T76" fmla="*/ 144 w 144"/>
                <a:gd name="T77" fmla="*/ 40 h 232"/>
                <a:gd name="T78" fmla="*/ 144 w 144"/>
                <a:gd name="T79" fmla="*/ 9 h 232"/>
                <a:gd name="T80" fmla="*/ 135 w 144"/>
                <a:gd name="T8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" h="232">
                  <a:moveTo>
                    <a:pt x="13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3"/>
                    <a:pt x="1" y="45"/>
                    <a:pt x="3" y="47"/>
                  </a:cubicBezTo>
                  <a:cubicBezTo>
                    <a:pt x="4" y="49"/>
                    <a:pt x="7" y="50"/>
                    <a:pt x="9" y="50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4" y="50"/>
                    <a:pt x="118" y="46"/>
                    <a:pt x="118" y="41"/>
                  </a:cubicBezTo>
                  <a:cubicBezTo>
                    <a:pt x="118" y="36"/>
                    <a:pt x="114" y="32"/>
                    <a:pt x="109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26" y="18"/>
                    <a:pt x="126" y="18"/>
                    <a:pt x="126" y="18"/>
                  </a:cubicBezTo>
                  <a:cubicBezTo>
                    <a:pt x="126" y="40"/>
                    <a:pt x="126" y="40"/>
                    <a:pt x="126" y="40"/>
                  </a:cubicBezTo>
                  <a:cubicBezTo>
                    <a:pt x="102" y="190"/>
                    <a:pt x="102" y="190"/>
                    <a:pt x="102" y="190"/>
                  </a:cubicBezTo>
                  <a:cubicBezTo>
                    <a:pt x="92" y="190"/>
                    <a:pt x="92" y="190"/>
                    <a:pt x="92" y="190"/>
                  </a:cubicBezTo>
                  <a:cubicBezTo>
                    <a:pt x="90" y="190"/>
                    <a:pt x="89" y="190"/>
                    <a:pt x="88" y="191"/>
                  </a:cubicBezTo>
                  <a:cubicBezTo>
                    <a:pt x="84" y="192"/>
                    <a:pt x="82" y="196"/>
                    <a:pt x="82" y="200"/>
                  </a:cubicBezTo>
                  <a:cubicBezTo>
                    <a:pt x="82" y="214"/>
                    <a:pt x="82" y="214"/>
                    <a:pt x="82" y="214"/>
                  </a:cubicBezTo>
                  <a:cubicBezTo>
                    <a:pt x="66" y="214"/>
                    <a:pt x="66" y="214"/>
                    <a:pt x="66" y="214"/>
                  </a:cubicBezTo>
                  <a:cubicBezTo>
                    <a:pt x="66" y="200"/>
                    <a:pt x="66" y="200"/>
                    <a:pt x="66" y="200"/>
                  </a:cubicBezTo>
                  <a:cubicBezTo>
                    <a:pt x="66" y="196"/>
                    <a:pt x="64" y="193"/>
                    <a:pt x="61" y="192"/>
                  </a:cubicBezTo>
                  <a:cubicBezTo>
                    <a:pt x="60" y="191"/>
                    <a:pt x="58" y="190"/>
                    <a:pt x="56" y="190"/>
                  </a:cubicBezTo>
                  <a:cubicBezTo>
                    <a:pt x="43" y="190"/>
                    <a:pt x="43" y="190"/>
                    <a:pt x="43" y="190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2" y="59"/>
                    <a:pt x="17" y="56"/>
                    <a:pt x="12" y="56"/>
                  </a:cubicBezTo>
                  <a:cubicBezTo>
                    <a:pt x="7" y="57"/>
                    <a:pt x="4" y="62"/>
                    <a:pt x="4" y="67"/>
                  </a:cubicBezTo>
                  <a:cubicBezTo>
                    <a:pt x="26" y="201"/>
                    <a:pt x="26" y="201"/>
                    <a:pt x="26" y="201"/>
                  </a:cubicBezTo>
                  <a:cubicBezTo>
                    <a:pt x="27" y="205"/>
                    <a:pt x="30" y="208"/>
                    <a:pt x="35" y="208"/>
                  </a:cubicBezTo>
                  <a:cubicBezTo>
                    <a:pt x="48" y="208"/>
                    <a:pt x="48" y="208"/>
                    <a:pt x="48" y="208"/>
                  </a:cubicBezTo>
                  <a:cubicBezTo>
                    <a:pt x="48" y="223"/>
                    <a:pt x="48" y="223"/>
                    <a:pt x="48" y="223"/>
                  </a:cubicBezTo>
                  <a:cubicBezTo>
                    <a:pt x="48" y="228"/>
                    <a:pt x="52" y="232"/>
                    <a:pt x="57" y="232"/>
                  </a:cubicBezTo>
                  <a:cubicBezTo>
                    <a:pt x="90" y="232"/>
                    <a:pt x="90" y="232"/>
                    <a:pt x="90" y="232"/>
                  </a:cubicBezTo>
                  <a:cubicBezTo>
                    <a:pt x="95" y="232"/>
                    <a:pt x="100" y="228"/>
                    <a:pt x="100" y="223"/>
                  </a:cubicBezTo>
                  <a:cubicBezTo>
                    <a:pt x="100" y="208"/>
                    <a:pt x="100" y="208"/>
                    <a:pt x="100" y="208"/>
                  </a:cubicBezTo>
                  <a:cubicBezTo>
                    <a:pt x="110" y="208"/>
                    <a:pt x="110" y="208"/>
                    <a:pt x="110" y="208"/>
                  </a:cubicBezTo>
                  <a:cubicBezTo>
                    <a:pt x="114" y="208"/>
                    <a:pt x="118" y="205"/>
                    <a:pt x="118" y="201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4" y="42"/>
                    <a:pt x="144" y="41"/>
                    <a:pt x="144" y="40"/>
                  </a:cubicBezTo>
                  <a:cubicBezTo>
                    <a:pt x="144" y="9"/>
                    <a:pt x="144" y="9"/>
                    <a:pt x="144" y="9"/>
                  </a:cubicBezTo>
                  <a:cubicBezTo>
                    <a:pt x="144" y="4"/>
                    <a:pt x="140" y="0"/>
                    <a:pt x="1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17"/>
            <p:cNvSpPr>
              <a:spLocks/>
            </p:cNvSpPr>
            <p:nvPr/>
          </p:nvSpPr>
          <p:spPr bwMode="auto">
            <a:xfrm>
              <a:off x="3368675" y="3468688"/>
              <a:ext cx="482600" cy="382587"/>
            </a:xfrm>
            <a:custGeom>
              <a:avLst/>
              <a:gdLst>
                <a:gd name="T0" fmla="*/ 133 w 142"/>
                <a:gd name="T1" fmla="*/ 97 h 114"/>
                <a:gd name="T2" fmla="*/ 22 w 142"/>
                <a:gd name="T3" fmla="*/ 97 h 114"/>
                <a:gd name="T4" fmla="*/ 18 w 142"/>
                <a:gd name="T5" fmla="*/ 93 h 114"/>
                <a:gd name="T6" fmla="*/ 22 w 142"/>
                <a:gd name="T7" fmla="*/ 90 h 114"/>
                <a:gd name="T8" fmla="*/ 97 w 142"/>
                <a:gd name="T9" fmla="*/ 90 h 114"/>
                <a:gd name="T10" fmla="*/ 119 w 142"/>
                <a:gd name="T11" fmla="*/ 68 h 114"/>
                <a:gd name="T12" fmla="*/ 119 w 142"/>
                <a:gd name="T13" fmla="*/ 68 h 114"/>
                <a:gd name="T14" fmla="*/ 112 w 142"/>
                <a:gd name="T15" fmla="*/ 52 h 114"/>
                <a:gd name="T16" fmla="*/ 97 w 142"/>
                <a:gd name="T17" fmla="*/ 46 h 114"/>
                <a:gd name="T18" fmla="*/ 97 w 142"/>
                <a:gd name="T19" fmla="*/ 46 h 114"/>
                <a:gd name="T20" fmla="*/ 53 w 142"/>
                <a:gd name="T21" fmla="*/ 46 h 114"/>
                <a:gd name="T22" fmla="*/ 53 w 142"/>
                <a:gd name="T23" fmla="*/ 46 h 114"/>
                <a:gd name="T24" fmla="*/ 51 w 142"/>
                <a:gd name="T25" fmla="*/ 45 h 114"/>
                <a:gd name="T26" fmla="*/ 50 w 142"/>
                <a:gd name="T27" fmla="*/ 42 h 114"/>
                <a:gd name="T28" fmla="*/ 53 w 142"/>
                <a:gd name="T29" fmla="*/ 38 h 114"/>
                <a:gd name="T30" fmla="*/ 62 w 142"/>
                <a:gd name="T31" fmla="*/ 38 h 114"/>
                <a:gd name="T32" fmla="*/ 84 w 142"/>
                <a:gd name="T33" fmla="*/ 17 h 114"/>
                <a:gd name="T34" fmla="*/ 84 w 142"/>
                <a:gd name="T35" fmla="*/ 9 h 114"/>
                <a:gd name="T36" fmla="*/ 75 w 142"/>
                <a:gd name="T37" fmla="*/ 0 h 114"/>
                <a:gd name="T38" fmla="*/ 66 w 142"/>
                <a:gd name="T39" fmla="*/ 9 h 114"/>
                <a:gd name="T40" fmla="*/ 66 w 142"/>
                <a:gd name="T41" fmla="*/ 17 h 114"/>
                <a:gd name="T42" fmla="*/ 62 w 142"/>
                <a:gd name="T43" fmla="*/ 20 h 114"/>
                <a:gd name="T44" fmla="*/ 53 w 142"/>
                <a:gd name="T45" fmla="*/ 20 h 114"/>
                <a:gd name="T46" fmla="*/ 31 w 142"/>
                <a:gd name="T47" fmla="*/ 42 h 114"/>
                <a:gd name="T48" fmla="*/ 38 w 142"/>
                <a:gd name="T49" fmla="*/ 57 h 114"/>
                <a:gd name="T50" fmla="*/ 53 w 142"/>
                <a:gd name="T51" fmla="*/ 64 h 114"/>
                <a:gd name="T52" fmla="*/ 53 w 142"/>
                <a:gd name="T53" fmla="*/ 64 h 114"/>
                <a:gd name="T54" fmla="*/ 97 w 142"/>
                <a:gd name="T55" fmla="*/ 64 h 114"/>
                <a:gd name="T56" fmla="*/ 97 w 142"/>
                <a:gd name="T57" fmla="*/ 64 h 114"/>
                <a:gd name="T58" fmla="*/ 99 w 142"/>
                <a:gd name="T59" fmla="*/ 65 h 114"/>
                <a:gd name="T60" fmla="*/ 100 w 142"/>
                <a:gd name="T61" fmla="*/ 67 h 114"/>
                <a:gd name="T62" fmla="*/ 100 w 142"/>
                <a:gd name="T63" fmla="*/ 68 h 114"/>
                <a:gd name="T64" fmla="*/ 97 w 142"/>
                <a:gd name="T65" fmla="*/ 71 h 114"/>
                <a:gd name="T66" fmla="*/ 22 w 142"/>
                <a:gd name="T67" fmla="*/ 71 h 114"/>
                <a:gd name="T68" fmla="*/ 0 w 142"/>
                <a:gd name="T69" fmla="*/ 93 h 114"/>
                <a:gd name="T70" fmla="*/ 22 w 142"/>
                <a:gd name="T71" fmla="*/ 114 h 114"/>
                <a:gd name="T72" fmla="*/ 133 w 142"/>
                <a:gd name="T73" fmla="*/ 114 h 114"/>
                <a:gd name="T74" fmla="*/ 142 w 142"/>
                <a:gd name="T75" fmla="*/ 105 h 114"/>
                <a:gd name="T76" fmla="*/ 133 w 142"/>
                <a:gd name="T77" fmla="*/ 9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2" h="114">
                  <a:moveTo>
                    <a:pt x="133" y="97"/>
                  </a:moveTo>
                  <a:cubicBezTo>
                    <a:pt x="22" y="97"/>
                    <a:pt x="22" y="97"/>
                    <a:pt x="22" y="97"/>
                  </a:cubicBezTo>
                  <a:cubicBezTo>
                    <a:pt x="20" y="97"/>
                    <a:pt x="18" y="95"/>
                    <a:pt x="18" y="93"/>
                  </a:cubicBezTo>
                  <a:cubicBezTo>
                    <a:pt x="18" y="91"/>
                    <a:pt x="20" y="90"/>
                    <a:pt x="22" y="90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109" y="90"/>
                    <a:pt x="119" y="80"/>
                    <a:pt x="119" y="68"/>
                  </a:cubicBezTo>
                  <a:cubicBezTo>
                    <a:pt x="119" y="68"/>
                    <a:pt x="119" y="68"/>
                    <a:pt x="119" y="68"/>
                  </a:cubicBezTo>
                  <a:cubicBezTo>
                    <a:pt x="119" y="62"/>
                    <a:pt x="116" y="56"/>
                    <a:pt x="112" y="52"/>
                  </a:cubicBezTo>
                  <a:cubicBezTo>
                    <a:pt x="108" y="48"/>
                    <a:pt x="103" y="46"/>
                    <a:pt x="97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52" y="46"/>
                    <a:pt x="51" y="45"/>
                    <a:pt x="51" y="45"/>
                  </a:cubicBezTo>
                  <a:cubicBezTo>
                    <a:pt x="50" y="44"/>
                    <a:pt x="50" y="44"/>
                    <a:pt x="50" y="42"/>
                  </a:cubicBezTo>
                  <a:cubicBezTo>
                    <a:pt x="50" y="40"/>
                    <a:pt x="51" y="38"/>
                    <a:pt x="53" y="38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74" y="38"/>
                    <a:pt x="84" y="29"/>
                    <a:pt x="84" y="17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4"/>
                    <a:pt x="80" y="0"/>
                    <a:pt x="75" y="0"/>
                  </a:cubicBezTo>
                  <a:cubicBezTo>
                    <a:pt x="70" y="0"/>
                    <a:pt x="66" y="4"/>
                    <a:pt x="66" y="9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9"/>
                    <a:pt x="64" y="20"/>
                    <a:pt x="62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41" y="20"/>
                    <a:pt x="31" y="30"/>
                    <a:pt x="31" y="42"/>
                  </a:cubicBezTo>
                  <a:cubicBezTo>
                    <a:pt x="31" y="48"/>
                    <a:pt x="34" y="53"/>
                    <a:pt x="38" y="57"/>
                  </a:cubicBezTo>
                  <a:cubicBezTo>
                    <a:pt x="42" y="61"/>
                    <a:pt x="47" y="64"/>
                    <a:pt x="53" y="64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8" y="64"/>
                    <a:pt x="99" y="64"/>
                    <a:pt x="99" y="65"/>
                  </a:cubicBezTo>
                  <a:cubicBezTo>
                    <a:pt x="100" y="65"/>
                    <a:pt x="100" y="66"/>
                    <a:pt x="100" y="67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100" y="70"/>
                    <a:pt x="99" y="71"/>
                    <a:pt x="97" y="71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10" y="71"/>
                    <a:pt x="0" y="81"/>
                    <a:pt x="0" y="93"/>
                  </a:cubicBezTo>
                  <a:cubicBezTo>
                    <a:pt x="0" y="105"/>
                    <a:pt x="10" y="114"/>
                    <a:pt x="22" y="114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8" y="114"/>
                    <a:pt x="142" y="110"/>
                    <a:pt x="142" y="105"/>
                  </a:cubicBezTo>
                  <a:cubicBezTo>
                    <a:pt x="142" y="100"/>
                    <a:pt x="138" y="97"/>
                    <a:pt x="133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1968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BioDigitalPC</a:t>
            </a:r>
            <a:r>
              <a:rPr lang="en-GB" baseline="30000" dirty="0"/>
              <a:t>®</a:t>
            </a:r>
            <a:r>
              <a:rPr lang="en-GB" dirty="0"/>
              <a:t> range will reduce your impact on </a:t>
            </a:r>
            <a:br>
              <a:rPr lang="en-GB" dirty="0"/>
            </a:br>
            <a:r>
              <a:rPr lang="en-GB" dirty="0"/>
              <a:t>the environment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724986" y="1817669"/>
            <a:ext cx="1980000" cy="1114121"/>
            <a:chOff x="6724986" y="1817669"/>
            <a:chExt cx="1980000" cy="1114121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6724986" y="1817669"/>
              <a:ext cx="1980000" cy="1114121"/>
            </a:xfrm>
            <a:prstGeom prst="roundRect">
              <a:avLst>
                <a:gd name="adj" fmla="val 665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756000" rIns="36000" rtlCol="0" anchor="t" anchorCtr="0"/>
            <a:lstStyle/>
            <a:p>
              <a:pPr algn="ctr">
                <a:lnSpc>
                  <a:spcPct val="90000"/>
                </a:lnSpc>
              </a:pPr>
              <a:endParaRPr lang="en-GB" sz="1600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7331642" y="1991385"/>
              <a:ext cx="766688" cy="766688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 5"/>
            <p:cNvSpPr>
              <a:spLocks noChangeAspect="1" noEditPoints="1"/>
            </p:cNvSpPr>
            <p:nvPr/>
          </p:nvSpPr>
          <p:spPr bwMode="auto">
            <a:xfrm>
              <a:off x="7476964" y="2059570"/>
              <a:ext cx="476045" cy="630319"/>
            </a:xfrm>
            <a:custGeom>
              <a:avLst/>
              <a:gdLst>
                <a:gd name="T0" fmla="*/ 52 w 96"/>
                <a:gd name="T1" fmla="*/ 0 h 128"/>
                <a:gd name="T2" fmla="*/ 33 w 96"/>
                <a:gd name="T3" fmla="*/ 31 h 128"/>
                <a:gd name="T4" fmla="*/ 47 w 96"/>
                <a:gd name="T5" fmla="*/ 74 h 128"/>
                <a:gd name="T6" fmla="*/ 32 w 96"/>
                <a:gd name="T7" fmla="*/ 55 h 128"/>
                <a:gd name="T8" fmla="*/ 3 w 96"/>
                <a:gd name="T9" fmla="*/ 50 h 128"/>
                <a:gd name="T10" fmla="*/ 0 w 96"/>
                <a:gd name="T11" fmla="*/ 51 h 128"/>
                <a:gd name="T12" fmla="*/ 17 w 96"/>
                <a:gd name="T13" fmla="*/ 82 h 128"/>
                <a:gd name="T14" fmla="*/ 48 w 96"/>
                <a:gd name="T15" fmla="*/ 78 h 128"/>
                <a:gd name="T16" fmla="*/ 47 w 96"/>
                <a:gd name="T17" fmla="*/ 125 h 128"/>
                <a:gd name="T18" fmla="*/ 50 w 96"/>
                <a:gd name="T19" fmla="*/ 127 h 128"/>
                <a:gd name="T20" fmla="*/ 53 w 96"/>
                <a:gd name="T21" fmla="*/ 87 h 128"/>
                <a:gd name="T22" fmla="*/ 59 w 96"/>
                <a:gd name="T23" fmla="*/ 77 h 128"/>
                <a:gd name="T24" fmla="*/ 96 w 96"/>
                <a:gd name="T25" fmla="*/ 51 h 128"/>
                <a:gd name="T26" fmla="*/ 94 w 96"/>
                <a:gd name="T27" fmla="*/ 49 h 128"/>
                <a:gd name="T28" fmla="*/ 81 w 96"/>
                <a:gd name="T29" fmla="*/ 53 h 128"/>
                <a:gd name="T30" fmla="*/ 57 w 96"/>
                <a:gd name="T31" fmla="*/ 74 h 128"/>
                <a:gd name="T32" fmla="*/ 51 w 96"/>
                <a:gd name="T33" fmla="*/ 46 h 128"/>
                <a:gd name="T34" fmla="*/ 58 w 96"/>
                <a:gd name="T35" fmla="*/ 14 h 128"/>
                <a:gd name="T36" fmla="*/ 53 w 96"/>
                <a:gd name="T37" fmla="*/ 0 h 128"/>
                <a:gd name="T38" fmla="*/ 51 w 96"/>
                <a:gd name="T39" fmla="*/ 6 h 128"/>
                <a:gd name="T40" fmla="*/ 60 w 96"/>
                <a:gd name="T41" fmla="*/ 31 h 128"/>
                <a:gd name="T42" fmla="*/ 51 w 96"/>
                <a:gd name="T43" fmla="*/ 30 h 128"/>
                <a:gd name="T44" fmla="*/ 51 w 96"/>
                <a:gd name="T45" fmla="*/ 29 h 128"/>
                <a:gd name="T46" fmla="*/ 47 w 96"/>
                <a:gd name="T47" fmla="*/ 29 h 128"/>
                <a:gd name="T48" fmla="*/ 37 w 96"/>
                <a:gd name="T49" fmla="*/ 31 h 128"/>
                <a:gd name="T50" fmla="*/ 5 w 96"/>
                <a:gd name="T51" fmla="*/ 55 h 128"/>
                <a:gd name="T52" fmla="*/ 30 w 96"/>
                <a:gd name="T53" fmla="*/ 59 h 128"/>
                <a:gd name="T54" fmla="*/ 26 w 96"/>
                <a:gd name="T55" fmla="*/ 67 h 128"/>
                <a:gd name="T56" fmla="*/ 22 w 96"/>
                <a:gd name="T57" fmla="*/ 69 h 128"/>
                <a:gd name="T58" fmla="*/ 33 w 96"/>
                <a:gd name="T59" fmla="*/ 76 h 128"/>
                <a:gd name="T60" fmla="*/ 5 w 96"/>
                <a:gd name="T61" fmla="*/ 55 h 128"/>
                <a:gd name="T62" fmla="*/ 77 w 96"/>
                <a:gd name="T63" fmla="*/ 79 h 128"/>
                <a:gd name="T64" fmla="*/ 73 w 96"/>
                <a:gd name="T65" fmla="*/ 70 h 128"/>
                <a:gd name="T66" fmla="*/ 72 w 96"/>
                <a:gd name="T67" fmla="*/ 67 h 128"/>
                <a:gd name="T68" fmla="*/ 61 w 96"/>
                <a:gd name="T69" fmla="*/ 73 h 128"/>
                <a:gd name="T70" fmla="*/ 81 w 96"/>
                <a:gd name="T71" fmla="*/ 5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6" h="128">
                  <a:moveTo>
                    <a:pt x="52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2" y="0"/>
                    <a:pt x="51" y="0"/>
                  </a:cubicBezTo>
                  <a:cubicBezTo>
                    <a:pt x="51" y="0"/>
                    <a:pt x="33" y="12"/>
                    <a:pt x="33" y="31"/>
                  </a:cubicBezTo>
                  <a:cubicBezTo>
                    <a:pt x="33" y="38"/>
                    <a:pt x="39" y="45"/>
                    <a:pt x="47" y="46"/>
                  </a:cubicBezTo>
                  <a:cubicBezTo>
                    <a:pt x="46" y="57"/>
                    <a:pt x="47" y="66"/>
                    <a:pt x="47" y="74"/>
                  </a:cubicBezTo>
                  <a:cubicBezTo>
                    <a:pt x="45" y="74"/>
                    <a:pt x="42" y="74"/>
                    <a:pt x="39" y="74"/>
                  </a:cubicBezTo>
                  <a:cubicBezTo>
                    <a:pt x="41" y="67"/>
                    <a:pt x="39" y="59"/>
                    <a:pt x="32" y="55"/>
                  </a:cubicBezTo>
                  <a:cubicBezTo>
                    <a:pt x="26" y="52"/>
                    <a:pt x="20" y="52"/>
                    <a:pt x="15" y="53"/>
                  </a:cubicBezTo>
                  <a:cubicBezTo>
                    <a:pt x="10" y="53"/>
                    <a:pt x="7" y="53"/>
                    <a:pt x="3" y="50"/>
                  </a:cubicBezTo>
                  <a:cubicBezTo>
                    <a:pt x="3" y="49"/>
                    <a:pt x="2" y="49"/>
                    <a:pt x="2" y="49"/>
                  </a:cubicBezTo>
                  <a:cubicBezTo>
                    <a:pt x="1" y="49"/>
                    <a:pt x="0" y="50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1" y="73"/>
                    <a:pt x="17" y="82"/>
                  </a:cubicBezTo>
                  <a:cubicBezTo>
                    <a:pt x="24" y="86"/>
                    <a:pt x="33" y="84"/>
                    <a:pt x="37" y="77"/>
                  </a:cubicBezTo>
                  <a:cubicBezTo>
                    <a:pt x="41" y="78"/>
                    <a:pt x="44" y="78"/>
                    <a:pt x="48" y="78"/>
                  </a:cubicBezTo>
                  <a:cubicBezTo>
                    <a:pt x="48" y="81"/>
                    <a:pt x="49" y="85"/>
                    <a:pt x="49" y="88"/>
                  </a:cubicBezTo>
                  <a:cubicBezTo>
                    <a:pt x="50" y="100"/>
                    <a:pt x="51" y="110"/>
                    <a:pt x="47" y="125"/>
                  </a:cubicBezTo>
                  <a:cubicBezTo>
                    <a:pt x="46" y="127"/>
                    <a:pt x="47" y="128"/>
                    <a:pt x="48" y="128"/>
                  </a:cubicBezTo>
                  <a:cubicBezTo>
                    <a:pt x="49" y="128"/>
                    <a:pt x="50" y="128"/>
                    <a:pt x="50" y="127"/>
                  </a:cubicBezTo>
                  <a:cubicBezTo>
                    <a:pt x="50" y="127"/>
                    <a:pt x="50" y="127"/>
                    <a:pt x="50" y="126"/>
                  </a:cubicBezTo>
                  <a:cubicBezTo>
                    <a:pt x="55" y="111"/>
                    <a:pt x="54" y="99"/>
                    <a:pt x="53" y="87"/>
                  </a:cubicBezTo>
                  <a:cubicBezTo>
                    <a:pt x="53" y="84"/>
                    <a:pt x="52" y="81"/>
                    <a:pt x="52" y="78"/>
                  </a:cubicBezTo>
                  <a:cubicBezTo>
                    <a:pt x="54" y="78"/>
                    <a:pt x="56" y="78"/>
                    <a:pt x="59" y="77"/>
                  </a:cubicBezTo>
                  <a:cubicBezTo>
                    <a:pt x="63" y="84"/>
                    <a:pt x="72" y="86"/>
                    <a:pt x="79" y="82"/>
                  </a:cubicBezTo>
                  <a:cubicBezTo>
                    <a:pt x="95" y="73"/>
                    <a:pt x="96" y="51"/>
                    <a:pt x="96" y="51"/>
                  </a:cubicBezTo>
                  <a:cubicBezTo>
                    <a:pt x="96" y="50"/>
                    <a:pt x="95" y="49"/>
                    <a:pt x="94" y="49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94" y="49"/>
                    <a:pt x="93" y="49"/>
                    <a:pt x="93" y="50"/>
                  </a:cubicBezTo>
                  <a:cubicBezTo>
                    <a:pt x="89" y="53"/>
                    <a:pt x="86" y="53"/>
                    <a:pt x="81" y="53"/>
                  </a:cubicBezTo>
                  <a:cubicBezTo>
                    <a:pt x="76" y="52"/>
                    <a:pt x="70" y="52"/>
                    <a:pt x="64" y="55"/>
                  </a:cubicBezTo>
                  <a:cubicBezTo>
                    <a:pt x="57" y="59"/>
                    <a:pt x="55" y="67"/>
                    <a:pt x="57" y="74"/>
                  </a:cubicBezTo>
                  <a:cubicBezTo>
                    <a:pt x="55" y="74"/>
                    <a:pt x="53" y="74"/>
                    <a:pt x="51" y="74"/>
                  </a:cubicBezTo>
                  <a:cubicBezTo>
                    <a:pt x="51" y="66"/>
                    <a:pt x="50" y="57"/>
                    <a:pt x="51" y="46"/>
                  </a:cubicBezTo>
                  <a:cubicBezTo>
                    <a:pt x="58" y="45"/>
                    <a:pt x="64" y="38"/>
                    <a:pt x="64" y="31"/>
                  </a:cubicBezTo>
                  <a:cubicBezTo>
                    <a:pt x="64" y="23"/>
                    <a:pt x="60" y="18"/>
                    <a:pt x="58" y="14"/>
                  </a:cubicBezTo>
                  <a:cubicBezTo>
                    <a:pt x="55" y="10"/>
                    <a:pt x="53" y="8"/>
                    <a:pt x="54" y="3"/>
                  </a:cubicBezTo>
                  <a:cubicBezTo>
                    <a:pt x="55" y="1"/>
                    <a:pt x="54" y="0"/>
                    <a:pt x="53" y="0"/>
                  </a:cubicBezTo>
                  <a:cubicBezTo>
                    <a:pt x="53" y="0"/>
                    <a:pt x="53" y="0"/>
                    <a:pt x="52" y="0"/>
                  </a:cubicBezTo>
                  <a:close/>
                  <a:moveTo>
                    <a:pt x="51" y="6"/>
                  </a:moveTo>
                  <a:cubicBezTo>
                    <a:pt x="51" y="10"/>
                    <a:pt x="52" y="14"/>
                    <a:pt x="54" y="17"/>
                  </a:cubicBezTo>
                  <a:cubicBezTo>
                    <a:pt x="57" y="21"/>
                    <a:pt x="60" y="25"/>
                    <a:pt x="60" y="31"/>
                  </a:cubicBezTo>
                  <a:cubicBezTo>
                    <a:pt x="60" y="36"/>
                    <a:pt x="56" y="41"/>
                    <a:pt x="51" y="42"/>
                  </a:cubicBezTo>
                  <a:cubicBezTo>
                    <a:pt x="50" y="38"/>
                    <a:pt x="51" y="34"/>
                    <a:pt x="51" y="30"/>
                  </a:cubicBezTo>
                  <a:cubicBezTo>
                    <a:pt x="51" y="30"/>
                    <a:pt x="51" y="29"/>
                    <a:pt x="51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1" y="28"/>
                    <a:pt x="50" y="27"/>
                    <a:pt x="49" y="27"/>
                  </a:cubicBezTo>
                  <a:cubicBezTo>
                    <a:pt x="48" y="27"/>
                    <a:pt x="47" y="28"/>
                    <a:pt x="47" y="29"/>
                  </a:cubicBezTo>
                  <a:cubicBezTo>
                    <a:pt x="47" y="33"/>
                    <a:pt x="46" y="38"/>
                    <a:pt x="47" y="42"/>
                  </a:cubicBezTo>
                  <a:cubicBezTo>
                    <a:pt x="41" y="41"/>
                    <a:pt x="37" y="36"/>
                    <a:pt x="37" y="31"/>
                  </a:cubicBezTo>
                  <a:cubicBezTo>
                    <a:pt x="37" y="18"/>
                    <a:pt x="47" y="9"/>
                    <a:pt x="51" y="6"/>
                  </a:cubicBezTo>
                  <a:close/>
                  <a:moveTo>
                    <a:pt x="5" y="55"/>
                  </a:moveTo>
                  <a:cubicBezTo>
                    <a:pt x="8" y="57"/>
                    <a:pt x="12" y="57"/>
                    <a:pt x="15" y="57"/>
                  </a:cubicBezTo>
                  <a:cubicBezTo>
                    <a:pt x="20" y="56"/>
                    <a:pt x="25" y="56"/>
                    <a:pt x="30" y="59"/>
                  </a:cubicBezTo>
                  <a:cubicBezTo>
                    <a:pt x="35" y="62"/>
                    <a:pt x="37" y="68"/>
                    <a:pt x="35" y="73"/>
                  </a:cubicBezTo>
                  <a:cubicBezTo>
                    <a:pt x="32" y="71"/>
                    <a:pt x="28" y="70"/>
                    <a:pt x="26" y="67"/>
                  </a:cubicBezTo>
                  <a:cubicBezTo>
                    <a:pt x="25" y="67"/>
                    <a:pt x="25" y="67"/>
                    <a:pt x="24" y="67"/>
                  </a:cubicBezTo>
                  <a:cubicBezTo>
                    <a:pt x="23" y="67"/>
                    <a:pt x="22" y="68"/>
                    <a:pt x="22" y="69"/>
                  </a:cubicBezTo>
                  <a:cubicBezTo>
                    <a:pt x="22" y="70"/>
                    <a:pt x="23" y="70"/>
                    <a:pt x="23" y="70"/>
                  </a:cubicBezTo>
                  <a:cubicBezTo>
                    <a:pt x="26" y="73"/>
                    <a:pt x="30" y="75"/>
                    <a:pt x="33" y="76"/>
                  </a:cubicBezTo>
                  <a:cubicBezTo>
                    <a:pt x="30" y="80"/>
                    <a:pt x="24" y="81"/>
                    <a:pt x="19" y="79"/>
                  </a:cubicBezTo>
                  <a:cubicBezTo>
                    <a:pt x="8" y="72"/>
                    <a:pt x="5" y="60"/>
                    <a:pt x="5" y="55"/>
                  </a:cubicBezTo>
                  <a:close/>
                  <a:moveTo>
                    <a:pt x="91" y="55"/>
                  </a:moveTo>
                  <a:cubicBezTo>
                    <a:pt x="91" y="60"/>
                    <a:pt x="88" y="72"/>
                    <a:pt x="77" y="79"/>
                  </a:cubicBezTo>
                  <a:cubicBezTo>
                    <a:pt x="72" y="81"/>
                    <a:pt x="66" y="80"/>
                    <a:pt x="63" y="76"/>
                  </a:cubicBezTo>
                  <a:cubicBezTo>
                    <a:pt x="66" y="75"/>
                    <a:pt x="70" y="73"/>
                    <a:pt x="73" y="70"/>
                  </a:cubicBezTo>
                  <a:cubicBezTo>
                    <a:pt x="74" y="70"/>
                    <a:pt x="74" y="69"/>
                    <a:pt x="73" y="68"/>
                  </a:cubicBezTo>
                  <a:cubicBezTo>
                    <a:pt x="73" y="67"/>
                    <a:pt x="72" y="67"/>
                    <a:pt x="72" y="67"/>
                  </a:cubicBezTo>
                  <a:cubicBezTo>
                    <a:pt x="71" y="67"/>
                    <a:pt x="71" y="67"/>
                    <a:pt x="70" y="67"/>
                  </a:cubicBezTo>
                  <a:cubicBezTo>
                    <a:pt x="68" y="70"/>
                    <a:pt x="64" y="72"/>
                    <a:pt x="61" y="73"/>
                  </a:cubicBezTo>
                  <a:cubicBezTo>
                    <a:pt x="59" y="68"/>
                    <a:pt x="61" y="62"/>
                    <a:pt x="66" y="59"/>
                  </a:cubicBezTo>
                  <a:cubicBezTo>
                    <a:pt x="71" y="56"/>
                    <a:pt x="76" y="56"/>
                    <a:pt x="81" y="57"/>
                  </a:cubicBezTo>
                  <a:cubicBezTo>
                    <a:pt x="84" y="57"/>
                    <a:pt x="88" y="57"/>
                    <a:pt x="91" y="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7" name="Rectangle: Rounded Corners 16"/>
          <p:cNvSpPr/>
          <p:nvPr/>
        </p:nvSpPr>
        <p:spPr>
          <a:xfrm>
            <a:off x="4615086" y="1817669"/>
            <a:ext cx="1980000" cy="1114121"/>
          </a:xfrm>
          <a:prstGeom prst="roundRect">
            <a:avLst>
              <a:gd name="adj" fmla="val 665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21" name="Oval 20"/>
          <p:cNvSpPr/>
          <p:nvPr/>
        </p:nvSpPr>
        <p:spPr>
          <a:xfrm>
            <a:off x="5221742" y="1991385"/>
            <a:ext cx="766688" cy="766688"/>
          </a:xfrm>
          <a:prstGeom prst="ellipse">
            <a:avLst/>
          </a:prstGeom>
          <a:noFill/>
          <a:ln w="158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/>
          <p:cNvGrpSpPr/>
          <p:nvPr/>
        </p:nvGrpSpPr>
        <p:grpSpPr>
          <a:xfrm>
            <a:off x="5283332" y="2052975"/>
            <a:ext cx="643508" cy="643508"/>
            <a:chOff x="4373457" y="801634"/>
            <a:chExt cx="2040334" cy="2040334"/>
          </a:xfrm>
          <a:solidFill>
            <a:schemeClr val="tx2">
              <a:lumMod val="50000"/>
              <a:lumOff val="50000"/>
            </a:schemeClr>
          </a:solidFill>
        </p:grpSpPr>
        <p:grpSp>
          <p:nvGrpSpPr>
            <p:cNvPr id="23" name="Group 22"/>
            <p:cNvGrpSpPr/>
            <p:nvPr/>
          </p:nvGrpSpPr>
          <p:grpSpPr>
            <a:xfrm>
              <a:off x="4373457" y="1397001"/>
              <a:ext cx="2040334" cy="849600"/>
              <a:chOff x="1999649" y="1397001"/>
              <a:chExt cx="2040334" cy="849600"/>
            </a:xfrm>
            <a:grpFill/>
          </p:grpSpPr>
          <p:grpSp>
            <p:nvGrpSpPr>
              <p:cNvPr id="31" name="Group 30"/>
              <p:cNvGrpSpPr>
                <a:grpSpLocks noChangeAspect="1"/>
              </p:cNvGrpSpPr>
              <p:nvPr/>
            </p:nvGrpSpPr>
            <p:grpSpPr>
              <a:xfrm>
                <a:off x="1999649" y="1397001"/>
                <a:ext cx="1052159" cy="849600"/>
                <a:chOff x="5532438" y="3489325"/>
                <a:chExt cx="2036762" cy="1644650"/>
              </a:xfrm>
              <a:grpFill/>
            </p:grpSpPr>
            <p:sp>
              <p:nvSpPr>
                <p:cNvPr id="35" name="Freeform 61"/>
                <p:cNvSpPr>
                  <a:spLocks/>
                </p:cNvSpPr>
                <p:nvPr/>
              </p:nvSpPr>
              <p:spPr bwMode="auto">
                <a:xfrm>
                  <a:off x="5532438" y="4289425"/>
                  <a:ext cx="2036762" cy="61913"/>
                </a:xfrm>
                <a:custGeom>
                  <a:avLst/>
                  <a:gdLst>
                    <a:gd name="T0" fmla="*/ 129 w 131"/>
                    <a:gd name="T1" fmla="*/ 4 h 4"/>
                    <a:gd name="T2" fmla="*/ 2 w 131"/>
                    <a:gd name="T3" fmla="*/ 4 h 4"/>
                    <a:gd name="T4" fmla="*/ 0 w 131"/>
                    <a:gd name="T5" fmla="*/ 2 h 4"/>
                    <a:gd name="T6" fmla="*/ 2 w 131"/>
                    <a:gd name="T7" fmla="*/ 0 h 4"/>
                    <a:gd name="T8" fmla="*/ 129 w 131"/>
                    <a:gd name="T9" fmla="*/ 0 h 4"/>
                    <a:gd name="T10" fmla="*/ 131 w 131"/>
                    <a:gd name="T11" fmla="*/ 2 h 4"/>
                    <a:gd name="T12" fmla="*/ 129 w 13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4">
                      <a:moveTo>
                        <a:pt x="129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130" y="0"/>
                        <a:pt x="131" y="1"/>
                        <a:pt x="131" y="2"/>
                      </a:cubicBezTo>
                      <a:cubicBezTo>
                        <a:pt x="131" y="3"/>
                        <a:pt x="130" y="4"/>
                        <a:pt x="12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" name="Freeform 62"/>
                <p:cNvSpPr>
                  <a:spLocks/>
                </p:cNvSpPr>
                <p:nvPr/>
              </p:nvSpPr>
              <p:spPr bwMode="auto">
                <a:xfrm>
                  <a:off x="5532438" y="3489325"/>
                  <a:ext cx="839787" cy="1644650"/>
                </a:xfrm>
                <a:custGeom>
                  <a:avLst/>
                  <a:gdLst>
                    <a:gd name="T0" fmla="*/ 52 w 54"/>
                    <a:gd name="T1" fmla="*/ 105 h 105"/>
                    <a:gd name="T2" fmla="*/ 51 w 54"/>
                    <a:gd name="T3" fmla="*/ 104 h 105"/>
                    <a:gd name="T4" fmla="*/ 1 w 54"/>
                    <a:gd name="T5" fmla="*/ 54 h 105"/>
                    <a:gd name="T6" fmla="*/ 0 w 54"/>
                    <a:gd name="T7" fmla="*/ 53 h 105"/>
                    <a:gd name="T8" fmla="*/ 1 w 54"/>
                    <a:gd name="T9" fmla="*/ 51 h 105"/>
                    <a:gd name="T10" fmla="*/ 51 w 54"/>
                    <a:gd name="T11" fmla="*/ 1 h 105"/>
                    <a:gd name="T12" fmla="*/ 54 w 54"/>
                    <a:gd name="T13" fmla="*/ 1 h 105"/>
                    <a:gd name="T14" fmla="*/ 54 w 54"/>
                    <a:gd name="T15" fmla="*/ 4 h 105"/>
                    <a:gd name="T16" fmla="*/ 5 w 54"/>
                    <a:gd name="T17" fmla="*/ 53 h 105"/>
                    <a:gd name="T18" fmla="*/ 54 w 54"/>
                    <a:gd name="T19" fmla="*/ 101 h 105"/>
                    <a:gd name="T20" fmla="*/ 54 w 54"/>
                    <a:gd name="T21" fmla="*/ 104 h 105"/>
                    <a:gd name="T22" fmla="*/ 52 w 54"/>
                    <a:gd name="T23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4" h="105">
                      <a:moveTo>
                        <a:pt x="52" y="105"/>
                      </a:moveTo>
                      <a:cubicBezTo>
                        <a:pt x="52" y="105"/>
                        <a:pt x="51" y="105"/>
                        <a:pt x="51" y="10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4"/>
                        <a:pt x="0" y="53"/>
                        <a:pt x="0" y="53"/>
                      </a:cubicBezTo>
                      <a:cubicBezTo>
                        <a:pt x="0" y="52"/>
                        <a:pt x="0" y="52"/>
                        <a:pt x="1" y="5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2" y="0"/>
                        <a:pt x="53" y="0"/>
                        <a:pt x="54" y="1"/>
                      </a:cubicBezTo>
                      <a:cubicBezTo>
                        <a:pt x="54" y="2"/>
                        <a:pt x="54" y="3"/>
                        <a:pt x="54" y="4"/>
                      </a:cubicBezTo>
                      <a:cubicBezTo>
                        <a:pt x="5" y="53"/>
                        <a:pt x="5" y="53"/>
                        <a:pt x="5" y="53"/>
                      </a:cubicBezTo>
                      <a:cubicBezTo>
                        <a:pt x="54" y="101"/>
                        <a:pt x="54" y="101"/>
                        <a:pt x="54" y="101"/>
                      </a:cubicBezTo>
                      <a:cubicBezTo>
                        <a:pt x="54" y="102"/>
                        <a:pt x="54" y="104"/>
                        <a:pt x="54" y="104"/>
                      </a:cubicBezTo>
                      <a:cubicBezTo>
                        <a:pt x="53" y="105"/>
                        <a:pt x="53" y="105"/>
                        <a:pt x="52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32" name="Group 31"/>
              <p:cNvGrpSpPr>
                <a:grpSpLocks noChangeAspect="1"/>
              </p:cNvGrpSpPr>
              <p:nvPr/>
            </p:nvGrpSpPr>
            <p:grpSpPr>
              <a:xfrm flipH="1">
                <a:off x="2987824" y="1397001"/>
                <a:ext cx="1052159" cy="849600"/>
                <a:chOff x="5532438" y="3489325"/>
                <a:chExt cx="2036762" cy="1644650"/>
              </a:xfrm>
              <a:grpFill/>
            </p:grpSpPr>
            <p:sp>
              <p:nvSpPr>
                <p:cNvPr id="33" name="Freeform 61"/>
                <p:cNvSpPr>
                  <a:spLocks/>
                </p:cNvSpPr>
                <p:nvPr/>
              </p:nvSpPr>
              <p:spPr bwMode="auto">
                <a:xfrm>
                  <a:off x="5532438" y="4289425"/>
                  <a:ext cx="2036762" cy="61913"/>
                </a:xfrm>
                <a:custGeom>
                  <a:avLst/>
                  <a:gdLst>
                    <a:gd name="T0" fmla="*/ 129 w 131"/>
                    <a:gd name="T1" fmla="*/ 4 h 4"/>
                    <a:gd name="T2" fmla="*/ 2 w 131"/>
                    <a:gd name="T3" fmla="*/ 4 h 4"/>
                    <a:gd name="T4" fmla="*/ 0 w 131"/>
                    <a:gd name="T5" fmla="*/ 2 h 4"/>
                    <a:gd name="T6" fmla="*/ 2 w 131"/>
                    <a:gd name="T7" fmla="*/ 0 h 4"/>
                    <a:gd name="T8" fmla="*/ 129 w 131"/>
                    <a:gd name="T9" fmla="*/ 0 h 4"/>
                    <a:gd name="T10" fmla="*/ 131 w 131"/>
                    <a:gd name="T11" fmla="*/ 2 h 4"/>
                    <a:gd name="T12" fmla="*/ 129 w 13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4">
                      <a:moveTo>
                        <a:pt x="129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130" y="0"/>
                        <a:pt x="131" y="1"/>
                        <a:pt x="131" y="2"/>
                      </a:cubicBezTo>
                      <a:cubicBezTo>
                        <a:pt x="131" y="3"/>
                        <a:pt x="130" y="4"/>
                        <a:pt x="12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" name="Freeform 62"/>
                <p:cNvSpPr>
                  <a:spLocks/>
                </p:cNvSpPr>
                <p:nvPr/>
              </p:nvSpPr>
              <p:spPr bwMode="auto">
                <a:xfrm>
                  <a:off x="5532438" y="3489325"/>
                  <a:ext cx="839787" cy="1644650"/>
                </a:xfrm>
                <a:custGeom>
                  <a:avLst/>
                  <a:gdLst>
                    <a:gd name="T0" fmla="*/ 52 w 54"/>
                    <a:gd name="T1" fmla="*/ 105 h 105"/>
                    <a:gd name="T2" fmla="*/ 51 w 54"/>
                    <a:gd name="T3" fmla="*/ 104 h 105"/>
                    <a:gd name="T4" fmla="*/ 1 w 54"/>
                    <a:gd name="T5" fmla="*/ 54 h 105"/>
                    <a:gd name="T6" fmla="*/ 0 w 54"/>
                    <a:gd name="T7" fmla="*/ 53 h 105"/>
                    <a:gd name="T8" fmla="*/ 1 w 54"/>
                    <a:gd name="T9" fmla="*/ 51 h 105"/>
                    <a:gd name="T10" fmla="*/ 51 w 54"/>
                    <a:gd name="T11" fmla="*/ 1 h 105"/>
                    <a:gd name="T12" fmla="*/ 54 w 54"/>
                    <a:gd name="T13" fmla="*/ 1 h 105"/>
                    <a:gd name="T14" fmla="*/ 54 w 54"/>
                    <a:gd name="T15" fmla="*/ 4 h 105"/>
                    <a:gd name="T16" fmla="*/ 5 w 54"/>
                    <a:gd name="T17" fmla="*/ 53 h 105"/>
                    <a:gd name="T18" fmla="*/ 54 w 54"/>
                    <a:gd name="T19" fmla="*/ 101 h 105"/>
                    <a:gd name="T20" fmla="*/ 54 w 54"/>
                    <a:gd name="T21" fmla="*/ 104 h 105"/>
                    <a:gd name="T22" fmla="*/ 52 w 54"/>
                    <a:gd name="T23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4" h="105">
                      <a:moveTo>
                        <a:pt x="52" y="105"/>
                      </a:moveTo>
                      <a:cubicBezTo>
                        <a:pt x="52" y="105"/>
                        <a:pt x="51" y="105"/>
                        <a:pt x="51" y="10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4"/>
                        <a:pt x="0" y="53"/>
                        <a:pt x="0" y="53"/>
                      </a:cubicBezTo>
                      <a:cubicBezTo>
                        <a:pt x="0" y="52"/>
                        <a:pt x="0" y="52"/>
                        <a:pt x="1" y="5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2" y="0"/>
                        <a:pt x="53" y="0"/>
                        <a:pt x="54" y="1"/>
                      </a:cubicBezTo>
                      <a:cubicBezTo>
                        <a:pt x="54" y="2"/>
                        <a:pt x="54" y="3"/>
                        <a:pt x="54" y="4"/>
                      </a:cubicBezTo>
                      <a:cubicBezTo>
                        <a:pt x="5" y="53"/>
                        <a:pt x="5" y="53"/>
                        <a:pt x="5" y="53"/>
                      </a:cubicBezTo>
                      <a:cubicBezTo>
                        <a:pt x="54" y="101"/>
                        <a:pt x="54" y="101"/>
                        <a:pt x="54" y="101"/>
                      </a:cubicBezTo>
                      <a:cubicBezTo>
                        <a:pt x="54" y="102"/>
                        <a:pt x="54" y="104"/>
                        <a:pt x="54" y="104"/>
                      </a:cubicBezTo>
                      <a:cubicBezTo>
                        <a:pt x="53" y="105"/>
                        <a:pt x="53" y="105"/>
                        <a:pt x="52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 rot="16200000">
              <a:off x="4373457" y="1397001"/>
              <a:ext cx="2040334" cy="849600"/>
              <a:chOff x="1999649" y="1397001"/>
              <a:chExt cx="2040334" cy="849600"/>
            </a:xfrm>
            <a:grpFill/>
          </p:grpSpPr>
          <p:grpSp>
            <p:nvGrpSpPr>
              <p:cNvPr id="25" name="Group 24"/>
              <p:cNvGrpSpPr>
                <a:grpSpLocks noChangeAspect="1"/>
              </p:cNvGrpSpPr>
              <p:nvPr/>
            </p:nvGrpSpPr>
            <p:grpSpPr>
              <a:xfrm>
                <a:off x="1999649" y="1397001"/>
                <a:ext cx="1052159" cy="849600"/>
                <a:chOff x="5532438" y="3489325"/>
                <a:chExt cx="2036762" cy="1644650"/>
              </a:xfrm>
              <a:grpFill/>
            </p:grpSpPr>
            <p:sp>
              <p:nvSpPr>
                <p:cNvPr id="29" name="Freeform 61"/>
                <p:cNvSpPr>
                  <a:spLocks/>
                </p:cNvSpPr>
                <p:nvPr/>
              </p:nvSpPr>
              <p:spPr bwMode="auto">
                <a:xfrm>
                  <a:off x="5532438" y="4289425"/>
                  <a:ext cx="2036762" cy="61913"/>
                </a:xfrm>
                <a:custGeom>
                  <a:avLst/>
                  <a:gdLst>
                    <a:gd name="T0" fmla="*/ 129 w 131"/>
                    <a:gd name="T1" fmla="*/ 4 h 4"/>
                    <a:gd name="T2" fmla="*/ 2 w 131"/>
                    <a:gd name="T3" fmla="*/ 4 h 4"/>
                    <a:gd name="T4" fmla="*/ 0 w 131"/>
                    <a:gd name="T5" fmla="*/ 2 h 4"/>
                    <a:gd name="T6" fmla="*/ 2 w 131"/>
                    <a:gd name="T7" fmla="*/ 0 h 4"/>
                    <a:gd name="T8" fmla="*/ 129 w 131"/>
                    <a:gd name="T9" fmla="*/ 0 h 4"/>
                    <a:gd name="T10" fmla="*/ 131 w 131"/>
                    <a:gd name="T11" fmla="*/ 2 h 4"/>
                    <a:gd name="T12" fmla="*/ 129 w 13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4">
                      <a:moveTo>
                        <a:pt x="129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130" y="0"/>
                        <a:pt x="131" y="1"/>
                        <a:pt x="131" y="2"/>
                      </a:cubicBezTo>
                      <a:cubicBezTo>
                        <a:pt x="131" y="3"/>
                        <a:pt x="130" y="4"/>
                        <a:pt x="12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" name="Freeform 62"/>
                <p:cNvSpPr>
                  <a:spLocks/>
                </p:cNvSpPr>
                <p:nvPr/>
              </p:nvSpPr>
              <p:spPr bwMode="auto">
                <a:xfrm>
                  <a:off x="5532438" y="3489325"/>
                  <a:ext cx="839787" cy="1644650"/>
                </a:xfrm>
                <a:custGeom>
                  <a:avLst/>
                  <a:gdLst>
                    <a:gd name="T0" fmla="*/ 52 w 54"/>
                    <a:gd name="T1" fmla="*/ 105 h 105"/>
                    <a:gd name="T2" fmla="*/ 51 w 54"/>
                    <a:gd name="T3" fmla="*/ 104 h 105"/>
                    <a:gd name="T4" fmla="*/ 1 w 54"/>
                    <a:gd name="T5" fmla="*/ 54 h 105"/>
                    <a:gd name="T6" fmla="*/ 0 w 54"/>
                    <a:gd name="T7" fmla="*/ 53 h 105"/>
                    <a:gd name="T8" fmla="*/ 1 w 54"/>
                    <a:gd name="T9" fmla="*/ 51 h 105"/>
                    <a:gd name="T10" fmla="*/ 51 w 54"/>
                    <a:gd name="T11" fmla="*/ 1 h 105"/>
                    <a:gd name="T12" fmla="*/ 54 w 54"/>
                    <a:gd name="T13" fmla="*/ 1 h 105"/>
                    <a:gd name="T14" fmla="*/ 54 w 54"/>
                    <a:gd name="T15" fmla="*/ 4 h 105"/>
                    <a:gd name="T16" fmla="*/ 5 w 54"/>
                    <a:gd name="T17" fmla="*/ 53 h 105"/>
                    <a:gd name="T18" fmla="*/ 54 w 54"/>
                    <a:gd name="T19" fmla="*/ 101 h 105"/>
                    <a:gd name="T20" fmla="*/ 54 w 54"/>
                    <a:gd name="T21" fmla="*/ 104 h 105"/>
                    <a:gd name="T22" fmla="*/ 52 w 54"/>
                    <a:gd name="T23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4" h="105">
                      <a:moveTo>
                        <a:pt x="52" y="105"/>
                      </a:moveTo>
                      <a:cubicBezTo>
                        <a:pt x="52" y="105"/>
                        <a:pt x="51" y="105"/>
                        <a:pt x="51" y="10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4"/>
                        <a:pt x="0" y="53"/>
                        <a:pt x="0" y="53"/>
                      </a:cubicBezTo>
                      <a:cubicBezTo>
                        <a:pt x="0" y="52"/>
                        <a:pt x="0" y="52"/>
                        <a:pt x="1" y="5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2" y="0"/>
                        <a:pt x="53" y="0"/>
                        <a:pt x="54" y="1"/>
                      </a:cubicBezTo>
                      <a:cubicBezTo>
                        <a:pt x="54" y="2"/>
                        <a:pt x="54" y="3"/>
                        <a:pt x="54" y="4"/>
                      </a:cubicBezTo>
                      <a:cubicBezTo>
                        <a:pt x="5" y="53"/>
                        <a:pt x="5" y="53"/>
                        <a:pt x="5" y="53"/>
                      </a:cubicBezTo>
                      <a:cubicBezTo>
                        <a:pt x="54" y="101"/>
                        <a:pt x="54" y="101"/>
                        <a:pt x="54" y="101"/>
                      </a:cubicBezTo>
                      <a:cubicBezTo>
                        <a:pt x="54" y="102"/>
                        <a:pt x="54" y="104"/>
                        <a:pt x="54" y="104"/>
                      </a:cubicBezTo>
                      <a:cubicBezTo>
                        <a:pt x="53" y="105"/>
                        <a:pt x="53" y="105"/>
                        <a:pt x="52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6" name="Group 25"/>
              <p:cNvGrpSpPr>
                <a:grpSpLocks noChangeAspect="1"/>
              </p:cNvGrpSpPr>
              <p:nvPr/>
            </p:nvGrpSpPr>
            <p:grpSpPr>
              <a:xfrm flipH="1">
                <a:off x="2987824" y="1397001"/>
                <a:ext cx="1052159" cy="849600"/>
                <a:chOff x="5532438" y="3489325"/>
                <a:chExt cx="2036762" cy="1644650"/>
              </a:xfrm>
              <a:grpFill/>
            </p:grpSpPr>
            <p:sp>
              <p:nvSpPr>
                <p:cNvPr id="27" name="Freeform 61"/>
                <p:cNvSpPr>
                  <a:spLocks/>
                </p:cNvSpPr>
                <p:nvPr/>
              </p:nvSpPr>
              <p:spPr bwMode="auto">
                <a:xfrm>
                  <a:off x="5532438" y="4289425"/>
                  <a:ext cx="2036762" cy="61913"/>
                </a:xfrm>
                <a:custGeom>
                  <a:avLst/>
                  <a:gdLst>
                    <a:gd name="T0" fmla="*/ 129 w 131"/>
                    <a:gd name="T1" fmla="*/ 4 h 4"/>
                    <a:gd name="T2" fmla="*/ 2 w 131"/>
                    <a:gd name="T3" fmla="*/ 4 h 4"/>
                    <a:gd name="T4" fmla="*/ 0 w 131"/>
                    <a:gd name="T5" fmla="*/ 2 h 4"/>
                    <a:gd name="T6" fmla="*/ 2 w 131"/>
                    <a:gd name="T7" fmla="*/ 0 h 4"/>
                    <a:gd name="T8" fmla="*/ 129 w 131"/>
                    <a:gd name="T9" fmla="*/ 0 h 4"/>
                    <a:gd name="T10" fmla="*/ 131 w 131"/>
                    <a:gd name="T11" fmla="*/ 2 h 4"/>
                    <a:gd name="T12" fmla="*/ 129 w 13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4">
                      <a:moveTo>
                        <a:pt x="129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130" y="0"/>
                        <a:pt x="131" y="1"/>
                        <a:pt x="131" y="2"/>
                      </a:cubicBezTo>
                      <a:cubicBezTo>
                        <a:pt x="131" y="3"/>
                        <a:pt x="130" y="4"/>
                        <a:pt x="12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" name="Freeform 62"/>
                <p:cNvSpPr>
                  <a:spLocks/>
                </p:cNvSpPr>
                <p:nvPr/>
              </p:nvSpPr>
              <p:spPr bwMode="auto">
                <a:xfrm>
                  <a:off x="5532438" y="3489325"/>
                  <a:ext cx="839787" cy="1644650"/>
                </a:xfrm>
                <a:custGeom>
                  <a:avLst/>
                  <a:gdLst>
                    <a:gd name="T0" fmla="*/ 52 w 54"/>
                    <a:gd name="T1" fmla="*/ 105 h 105"/>
                    <a:gd name="T2" fmla="*/ 51 w 54"/>
                    <a:gd name="T3" fmla="*/ 104 h 105"/>
                    <a:gd name="T4" fmla="*/ 1 w 54"/>
                    <a:gd name="T5" fmla="*/ 54 h 105"/>
                    <a:gd name="T6" fmla="*/ 0 w 54"/>
                    <a:gd name="T7" fmla="*/ 53 h 105"/>
                    <a:gd name="T8" fmla="*/ 1 w 54"/>
                    <a:gd name="T9" fmla="*/ 51 h 105"/>
                    <a:gd name="T10" fmla="*/ 51 w 54"/>
                    <a:gd name="T11" fmla="*/ 1 h 105"/>
                    <a:gd name="T12" fmla="*/ 54 w 54"/>
                    <a:gd name="T13" fmla="*/ 1 h 105"/>
                    <a:gd name="T14" fmla="*/ 54 w 54"/>
                    <a:gd name="T15" fmla="*/ 4 h 105"/>
                    <a:gd name="T16" fmla="*/ 5 w 54"/>
                    <a:gd name="T17" fmla="*/ 53 h 105"/>
                    <a:gd name="T18" fmla="*/ 54 w 54"/>
                    <a:gd name="T19" fmla="*/ 101 h 105"/>
                    <a:gd name="T20" fmla="*/ 54 w 54"/>
                    <a:gd name="T21" fmla="*/ 104 h 105"/>
                    <a:gd name="T22" fmla="*/ 52 w 54"/>
                    <a:gd name="T23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4" h="105">
                      <a:moveTo>
                        <a:pt x="52" y="105"/>
                      </a:moveTo>
                      <a:cubicBezTo>
                        <a:pt x="52" y="105"/>
                        <a:pt x="51" y="105"/>
                        <a:pt x="51" y="10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4"/>
                        <a:pt x="0" y="53"/>
                        <a:pt x="0" y="53"/>
                      </a:cubicBezTo>
                      <a:cubicBezTo>
                        <a:pt x="0" y="52"/>
                        <a:pt x="0" y="52"/>
                        <a:pt x="1" y="5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2" y="0"/>
                        <a:pt x="53" y="0"/>
                        <a:pt x="54" y="1"/>
                      </a:cubicBezTo>
                      <a:cubicBezTo>
                        <a:pt x="54" y="2"/>
                        <a:pt x="54" y="3"/>
                        <a:pt x="54" y="4"/>
                      </a:cubicBezTo>
                      <a:cubicBezTo>
                        <a:pt x="5" y="53"/>
                        <a:pt x="5" y="53"/>
                        <a:pt x="5" y="53"/>
                      </a:cubicBezTo>
                      <a:cubicBezTo>
                        <a:pt x="54" y="101"/>
                        <a:pt x="54" y="101"/>
                        <a:pt x="54" y="101"/>
                      </a:cubicBezTo>
                      <a:cubicBezTo>
                        <a:pt x="54" y="102"/>
                        <a:pt x="54" y="104"/>
                        <a:pt x="54" y="104"/>
                      </a:cubicBezTo>
                      <a:cubicBezTo>
                        <a:pt x="53" y="105"/>
                        <a:pt x="53" y="105"/>
                        <a:pt x="52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37" name="Rectangle 36"/>
          <p:cNvSpPr/>
          <p:nvPr/>
        </p:nvSpPr>
        <p:spPr>
          <a:xfrm>
            <a:off x="2505187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Minimising costs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615086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Becoming mobile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724986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/>
              <a:t>Reducing environmental impact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95288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Leading the way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2505187" y="1817669"/>
            <a:ext cx="1980000" cy="1114121"/>
          </a:xfrm>
          <a:prstGeom prst="roundRect">
            <a:avLst>
              <a:gd name="adj" fmla="val 665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229720" y="2073712"/>
            <a:ext cx="530935" cy="602034"/>
            <a:chOff x="1475656" y="2980090"/>
            <a:chExt cx="431203" cy="488947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14" name="Freeform 248"/>
            <p:cNvSpPr>
              <a:spLocks noEditPoints="1"/>
            </p:cNvSpPr>
            <p:nvPr/>
          </p:nvSpPr>
          <p:spPr bwMode="auto">
            <a:xfrm>
              <a:off x="1475656" y="3268057"/>
              <a:ext cx="431203" cy="200980"/>
            </a:xfrm>
            <a:custGeom>
              <a:avLst/>
              <a:gdLst>
                <a:gd name="T0" fmla="*/ 1620 w 1718"/>
                <a:gd name="T1" fmla="*/ 107 h 800"/>
                <a:gd name="T2" fmla="*/ 1201 w 1718"/>
                <a:gd name="T3" fmla="*/ 306 h 800"/>
                <a:gd name="T4" fmla="*/ 932 w 1718"/>
                <a:gd name="T5" fmla="*/ 324 h 800"/>
                <a:gd name="T6" fmla="*/ 927 w 1718"/>
                <a:gd name="T7" fmla="*/ 315 h 800"/>
                <a:gd name="T8" fmla="*/ 1102 w 1718"/>
                <a:gd name="T9" fmla="*/ 251 h 800"/>
                <a:gd name="T10" fmla="*/ 1126 w 1718"/>
                <a:gd name="T11" fmla="*/ 19 h 800"/>
                <a:gd name="T12" fmla="*/ 850 w 1718"/>
                <a:gd name="T13" fmla="*/ 69 h 800"/>
                <a:gd name="T14" fmla="*/ 305 w 1718"/>
                <a:gd name="T15" fmla="*/ 137 h 800"/>
                <a:gd name="T16" fmla="*/ 43 w 1718"/>
                <a:gd name="T17" fmla="*/ 564 h 800"/>
                <a:gd name="T18" fmla="*/ 277 w 1718"/>
                <a:gd name="T19" fmla="*/ 791 h 800"/>
                <a:gd name="T20" fmla="*/ 318 w 1718"/>
                <a:gd name="T21" fmla="*/ 793 h 800"/>
                <a:gd name="T22" fmla="*/ 560 w 1718"/>
                <a:gd name="T23" fmla="*/ 640 h 800"/>
                <a:gd name="T24" fmla="*/ 1084 w 1718"/>
                <a:gd name="T25" fmla="*/ 630 h 800"/>
                <a:gd name="T26" fmla="*/ 1310 w 1718"/>
                <a:gd name="T27" fmla="*/ 533 h 800"/>
                <a:gd name="T28" fmla="*/ 1323 w 1718"/>
                <a:gd name="T29" fmla="*/ 526 h 800"/>
                <a:gd name="T30" fmla="*/ 1697 w 1718"/>
                <a:gd name="T31" fmla="*/ 184 h 800"/>
                <a:gd name="T32" fmla="*/ 1293 w 1718"/>
                <a:gd name="T33" fmla="*/ 474 h 800"/>
                <a:gd name="T34" fmla="*/ 1060 w 1718"/>
                <a:gd name="T35" fmla="*/ 575 h 800"/>
                <a:gd name="T36" fmla="*/ 560 w 1718"/>
                <a:gd name="T37" fmla="*/ 580 h 800"/>
                <a:gd name="T38" fmla="*/ 300 w 1718"/>
                <a:gd name="T39" fmla="*/ 730 h 800"/>
                <a:gd name="T40" fmla="*/ 88 w 1718"/>
                <a:gd name="T41" fmla="*/ 525 h 800"/>
                <a:gd name="T42" fmla="*/ 348 w 1718"/>
                <a:gd name="T43" fmla="*/ 179 h 800"/>
                <a:gd name="T44" fmla="*/ 858 w 1718"/>
                <a:gd name="T45" fmla="*/ 129 h 800"/>
                <a:gd name="T46" fmla="*/ 1046 w 1718"/>
                <a:gd name="T47" fmla="*/ 67 h 800"/>
                <a:gd name="T48" fmla="*/ 1097 w 1718"/>
                <a:gd name="T49" fmla="*/ 72 h 800"/>
                <a:gd name="T50" fmla="*/ 1082 w 1718"/>
                <a:gd name="T51" fmla="*/ 194 h 800"/>
                <a:gd name="T52" fmla="*/ 910 w 1718"/>
                <a:gd name="T53" fmla="*/ 256 h 800"/>
                <a:gd name="T54" fmla="*/ 876 w 1718"/>
                <a:gd name="T55" fmla="*/ 353 h 800"/>
                <a:gd name="T56" fmla="*/ 1164 w 1718"/>
                <a:gd name="T57" fmla="*/ 384 h 800"/>
                <a:gd name="T58" fmla="*/ 1226 w 1718"/>
                <a:gd name="T59" fmla="*/ 360 h 800"/>
                <a:gd name="T60" fmla="*/ 1545 w 1718"/>
                <a:gd name="T61" fmla="*/ 169 h 800"/>
                <a:gd name="T62" fmla="*/ 1641 w 1718"/>
                <a:gd name="T63" fmla="*/ 204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18" h="800">
                  <a:moveTo>
                    <a:pt x="1697" y="184"/>
                  </a:moveTo>
                  <a:cubicBezTo>
                    <a:pt x="1684" y="148"/>
                    <a:pt x="1656" y="120"/>
                    <a:pt x="1620" y="107"/>
                  </a:cubicBezTo>
                  <a:cubicBezTo>
                    <a:pt x="1585" y="95"/>
                    <a:pt x="1546" y="99"/>
                    <a:pt x="1514" y="118"/>
                  </a:cubicBezTo>
                  <a:cubicBezTo>
                    <a:pt x="1201" y="306"/>
                    <a:pt x="1201" y="306"/>
                    <a:pt x="1201" y="306"/>
                  </a:cubicBezTo>
                  <a:cubicBezTo>
                    <a:pt x="1158" y="324"/>
                    <a:pt x="1158" y="324"/>
                    <a:pt x="1158" y="324"/>
                  </a:cubicBezTo>
                  <a:cubicBezTo>
                    <a:pt x="932" y="324"/>
                    <a:pt x="932" y="324"/>
                    <a:pt x="932" y="324"/>
                  </a:cubicBezTo>
                  <a:cubicBezTo>
                    <a:pt x="930" y="324"/>
                    <a:pt x="928" y="322"/>
                    <a:pt x="927" y="321"/>
                  </a:cubicBezTo>
                  <a:cubicBezTo>
                    <a:pt x="926" y="320"/>
                    <a:pt x="926" y="318"/>
                    <a:pt x="927" y="315"/>
                  </a:cubicBezTo>
                  <a:cubicBezTo>
                    <a:pt x="928" y="314"/>
                    <a:pt x="929" y="313"/>
                    <a:pt x="930" y="312"/>
                  </a:cubicBezTo>
                  <a:cubicBezTo>
                    <a:pt x="1102" y="251"/>
                    <a:pt x="1102" y="251"/>
                    <a:pt x="1102" y="251"/>
                  </a:cubicBezTo>
                  <a:cubicBezTo>
                    <a:pt x="1168" y="229"/>
                    <a:pt x="1206" y="161"/>
                    <a:pt x="1188" y="97"/>
                  </a:cubicBezTo>
                  <a:cubicBezTo>
                    <a:pt x="1179" y="63"/>
                    <a:pt x="1157" y="35"/>
                    <a:pt x="1126" y="19"/>
                  </a:cubicBezTo>
                  <a:cubicBezTo>
                    <a:pt x="1095" y="3"/>
                    <a:pt x="1059" y="0"/>
                    <a:pt x="1027" y="10"/>
                  </a:cubicBezTo>
                  <a:cubicBezTo>
                    <a:pt x="850" y="69"/>
                    <a:pt x="850" y="69"/>
                    <a:pt x="850" y="69"/>
                  </a:cubicBezTo>
                  <a:cubicBezTo>
                    <a:pt x="386" y="100"/>
                    <a:pt x="386" y="100"/>
                    <a:pt x="386" y="100"/>
                  </a:cubicBezTo>
                  <a:cubicBezTo>
                    <a:pt x="356" y="102"/>
                    <a:pt x="327" y="115"/>
                    <a:pt x="305" y="137"/>
                  </a:cubicBezTo>
                  <a:cubicBezTo>
                    <a:pt x="53" y="389"/>
                    <a:pt x="53" y="389"/>
                    <a:pt x="53" y="389"/>
                  </a:cubicBezTo>
                  <a:cubicBezTo>
                    <a:pt x="5" y="438"/>
                    <a:pt x="0" y="514"/>
                    <a:pt x="43" y="564"/>
                  </a:cubicBezTo>
                  <a:cubicBezTo>
                    <a:pt x="54" y="577"/>
                    <a:pt x="103" y="624"/>
                    <a:pt x="176" y="693"/>
                  </a:cubicBezTo>
                  <a:cubicBezTo>
                    <a:pt x="218" y="734"/>
                    <a:pt x="258" y="772"/>
                    <a:pt x="277" y="791"/>
                  </a:cubicBezTo>
                  <a:cubicBezTo>
                    <a:pt x="283" y="797"/>
                    <a:pt x="291" y="800"/>
                    <a:pt x="298" y="800"/>
                  </a:cubicBezTo>
                  <a:cubicBezTo>
                    <a:pt x="305" y="800"/>
                    <a:pt x="312" y="798"/>
                    <a:pt x="318" y="793"/>
                  </a:cubicBezTo>
                  <a:cubicBezTo>
                    <a:pt x="456" y="678"/>
                    <a:pt x="456" y="678"/>
                    <a:pt x="456" y="678"/>
                  </a:cubicBezTo>
                  <a:cubicBezTo>
                    <a:pt x="485" y="653"/>
                    <a:pt x="522" y="640"/>
                    <a:pt x="560" y="640"/>
                  </a:cubicBezTo>
                  <a:cubicBezTo>
                    <a:pt x="1034" y="640"/>
                    <a:pt x="1034" y="640"/>
                    <a:pt x="1034" y="640"/>
                  </a:cubicBezTo>
                  <a:cubicBezTo>
                    <a:pt x="1052" y="640"/>
                    <a:pt x="1068" y="637"/>
                    <a:pt x="1084" y="630"/>
                  </a:cubicBezTo>
                  <a:cubicBezTo>
                    <a:pt x="1308" y="534"/>
                    <a:pt x="1308" y="534"/>
                    <a:pt x="1308" y="534"/>
                  </a:cubicBezTo>
                  <a:cubicBezTo>
                    <a:pt x="1309" y="534"/>
                    <a:pt x="1309" y="533"/>
                    <a:pt x="1310" y="533"/>
                  </a:cubicBezTo>
                  <a:cubicBezTo>
                    <a:pt x="1321" y="527"/>
                    <a:pt x="1321" y="527"/>
                    <a:pt x="1321" y="527"/>
                  </a:cubicBezTo>
                  <a:cubicBezTo>
                    <a:pt x="1322" y="527"/>
                    <a:pt x="1322" y="527"/>
                    <a:pt x="1323" y="526"/>
                  </a:cubicBezTo>
                  <a:cubicBezTo>
                    <a:pt x="1640" y="336"/>
                    <a:pt x="1640" y="336"/>
                    <a:pt x="1640" y="336"/>
                  </a:cubicBezTo>
                  <a:cubicBezTo>
                    <a:pt x="1694" y="304"/>
                    <a:pt x="1718" y="240"/>
                    <a:pt x="1697" y="184"/>
                  </a:cubicBezTo>
                  <a:close/>
                  <a:moveTo>
                    <a:pt x="1609" y="284"/>
                  </a:moveTo>
                  <a:cubicBezTo>
                    <a:pt x="1293" y="474"/>
                    <a:pt x="1293" y="474"/>
                    <a:pt x="1293" y="474"/>
                  </a:cubicBezTo>
                  <a:cubicBezTo>
                    <a:pt x="1284" y="479"/>
                    <a:pt x="1284" y="479"/>
                    <a:pt x="1284" y="479"/>
                  </a:cubicBezTo>
                  <a:cubicBezTo>
                    <a:pt x="1060" y="575"/>
                    <a:pt x="1060" y="575"/>
                    <a:pt x="1060" y="575"/>
                  </a:cubicBezTo>
                  <a:cubicBezTo>
                    <a:pt x="1052" y="578"/>
                    <a:pt x="1043" y="580"/>
                    <a:pt x="1034" y="580"/>
                  </a:cubicBezTo>
                  <a:cubicBezTo>
                    <a:pt x="560" y="580"/>
                    <a:pt x="560" y="580"/>
                    <a:pt x="560" y="580"/>
                  </a:cubicBezTo>
                  <a:cubicBezTo>
                    <a:pt x="508" y="580"/>
                    <a:pt x="458" y="598"/>
                    <a:pt x="418" y="631"/>
                  </a:cubicBezTo>
                  <a:cubicBezTo>
                    <a:pt x="300" y="730"/>
                    <a:pt x="300" y="730"/>
                    <a:pt x="300" y="730"/>
                  </a:cubicBezTo>
                  <a:cubicBezTo>
                    <a:pt x="279" y="709"/>
                    <a:pt x="248" y="680"/>
                    <a:pt x="217" y="650"/>
                  </a:cubicBezTo>
                  <a:cubicBezTo>
                    <a:pt x="164" y="600"/>
                    <a:pt x="99" y="537"/>
                    <a:pt x="88" y="525"/>
                  </a:cubicBezTo>
                  <a:cubicBezTo>
                    <a:pt x="66" y="499"/>
                    <a:pt x="70" y="458"/>
                    <a:pt x="95" y="432"/>
                  </a:cubicBezTo>
                  <a:cubicBezTo>
                    <a:pt x="348" y="179"/>
                    <a:pt x="348" y="179"/>
                    <a:pt x="348" y="179"/>
                  </a:cubicBezTo>
                  <a:cubicBezTo>
                    <a:pt x="359" y="168"/>
                    <a:pt x="374" y="161"/>
                    <a:pt x="390" y="160"/>
                  </a:cubicBezTo>
                  <a:cubicBezTo>
                    <a:pt x="858" y="129"/>
                    <a:pt x="858" y="129"/>
                    <a:pt x="858" y="129"/>
                  </a:cubicBezTo>
                  <a:cubicBezTo>
                    <a:pt x="860" y="129"/>
                    <a:pt x="863" y="128"/>
                    <a:pt x="865" y="127"/>
                  </a:cubicBezTo>
                  <a:cubicBezTo>
                    <a:pt x="1046" y="67"/>
                    <a:pt x="1046" y="67"/>
                    <a:pt x="1046" y="67"/>
                  </a:cubicBezTo>
                  <a:cubicBezTo>
                    <a:pt x="1053" y="65"/>
                    <a:pt x="1060" y="64"/>
                    <a:pt x="1067" y="64"/>
                  </a:cubicBezTo>
                  <a:cubicBezTo>
                    <a:pt x="1077" y="64"/>
                    <a:pt x="1088" y="67"/>
                    <a:pt x="1097" y="72"/>
                  </a:cubicBezTo>
                  <a:cubicBezTo>
                    <a:pt x="1114" y="80"/>
                    <a:pt x="1125" y="95"/>
                    <a:pt x="1130" y="113"/>
                  </a:cubicBezTo>
                  <a:cubicBezTo>
                    <a:pt x="1139" y="146"/>
                    <a:pt x="1118" y="182"/>
                    <a:pt x="1082" y="194"/>
                  </a:cubicBezTo>
                  <a:cubicBezTo>
                    <a:pt x="1082" y="194"/>
                    <a:pt x="1082" y="194"/>
                    <a:pt x="1082" y="195"/>
                  </a:cubicBezTo>
                  <a:cubicBezTo>
                    <a:pt x="910" y="256"/>
                    <a:pt x="910" y="256"/>
                    <a:pt x="910" y="256"/>
                  </a:cubicBezTo>
                  <a:cubicBezTo>
                    <a:pt x="894" y="262"/>
                    <a:pt x="881" y="273"/>
                    <a:pt x="873" y="289"/>
                  </a:cubicBezTo>
                  <a:cubicBezTo>
                    <a:pt x="863" y="309"/>
                    <a:pt x="864" y="333"/>
                    <a:pt x="876" y="353"/>
                  </a:cubicBezTo>
                  <a:cubicBezTo>
                    <a:pt x="888" y="372"/>
                    <a:pt x="909" y="384"/>
                    <a:pt x="932" y="384"/>
                  </a:cubicBezTo>
                  <a:cubicBezTo>
                    <a:pt x="1164" y="384"/>
                    <a:pt x="1164" y="384"/>
                    <a:pt x="1164" y="384"/>
                  </a:cubicBezTo>
                  <a:cubicBezTo>
                    <a:pt x="1168" y="384"/>
                    <a:pt x="1172" y="383"/>
                    <a:pt x="1176" y="382"/>
                  </a:cubicBezTo>
                  <a:cubicBezTo>
                    <a:pt x="1226" y="360"/>
                    <a:pt x="1226" y="360"/>
                    <a:pt x="1226" y="360"/>
                  </a:cubicBezTo>
                  <a:cubicBezTo>
                    <a:pt x="1228" y="359"/>
                    <a:pt x="1229" y="359"/>
                    <a:pt x="1230" y="358"/>
                  </a:cubicBezTo>
                  <a:cubicBezTo>
                    <a:pt x="1545" y="169"/>
                    <a:pt x="1545" y="169"/>
                    <a:pt x="1545" y="169"/>
                  </a:cubicBezTo>
                  <a:cubicBezTo>
                    <a:pt x="1561" y="159"/>
                    <a:pt x="1582" y="157"/>
                    <a:pt x="1600" y="164"/>
                  </a:cubicBezTo>
                  <a:cubicBezTo>
                    <a:pt x="1619" y="170"/>
                    <a:pt x="1634" y="185"/>
                    <a:pt x="1641" y="204"/>
                  </a:cubicBezTo>
                  <a:cubicBezTo>
                    <a:pt x="1651" y="233"/>
                    <a:pt x="1638" y="267"/>
                    <a:pt x="1609" y="2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49"/>
            <p:cNvSpPr>
              <a:spLocks noEditPoints="1"/>
            </p:cNvSpPr>
            <p:nvPr/>
          </p:nvSpPr>
          <p:spPr bwMode="auto">
            <a:xfrm>
              <a:off x="1631694" y="3003798"/>
              <a:ext cx="240050" cy="240170"/>
            </a:xfrm>
            <a:custGeom>
              <a:avLst/>
              <a:gdLst>
                <a:gd name="T0" fmla="*/ 478 w 956"/>
                <a:gd name="T1" fmla="*/ 956 h 956"/>
                <a:gd name="T2" fmla="*/ 956 w 956"/>
                <a:gd name="T3" fmla="*/ 478 h 956"/>
                <a:gd name="T4" fmla="*/ 478 w 956"/>
                <a:gd name="T5" fmla="*/ 0 h 956"/>
                <a:gd name="T6" fmla="*/ 0 w 956"/>
                <a:gd name="T7" fmla="*/ 478 h 956"/>
                <a:gd name="T8" fmla="*/ 478 w 956"/>
                <a:gd name="T9" fmla="*/ 956 h 956"/>
                <a:gd name="T10" fmla="*/ 478 w 956"/>
                <a:gd name="T11" fmla="*/ 60 h 956"/>
                <a:gd name="T12" fmla="*/ 896 w 956"/>
                <a:gd name="T13" fmla="*/ 478 h 956"/>
                <a:gd name="T14" fmla="*/ 478 w 956"/>
                <a:gd name="T15" fmla="*/ 896 h 956"/>
                <a:gd name="T16" fmla="*/ 60 w 956"/>
                <a:gd name="T17" fmla="*/ 478 h 956"/>
                <a:gd name="T18" fmla="*/ 478 w 956"/>
                <a:gd name="T19" fmla="*/ 60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6" h="956">
                  <a:moveTo>
                    <a:pt x="478" y="956"/>
                  </a:moveTo>
                  <a:cubicBezTo>
                    <a:pt x="741" y="956"/>
                    <a:pt x="956" y="742"/>
                    <a:pt x="956" y="478"/>
                  </a:cubicBezTo>
                  <a:cubicBezTo>
                    <a:pt x="956" y="214"/>
                    <a:pt x="741" y="0"/>
                    <a:pt x="478" y="0"/>
                  </a:cubicBezTo>
                  <a:cubicBezTo>
                    <a:pt x="214" y="0"/>
                    <a:pt x="0" y="214"/>
                    <a:pt x="0" y="478"/>
                  </a:cubicBezTo>
                  <a:cubicBezTo>
                    <a:pt x="0" y="742"/>
                    <a:pt x="214" y="956"/>
                    <a:pt x="478" y="956"/>
                  </a:cubicBezTo>
                  <a:close/>
                  <a:moveTo>
                    <a:pt x="478" y="60"/>
                  </a:moveTo>
                  <a:cubicBezTo>
                    <a:pt x="708" y="60"/>
                    <a:pt x="896" y="248"/>
                    <a:pt x="896" y="478"/>
                  </a:cubicBezTo>
                  <a:cubicBezTo>
                    <a:pt x="896" y="708"/>
                    <a:pt x="708" y="896"/>
                    <a:pt x="478" y="896"/>
                  </a:cubicBezTo>
                  <a:cubicBezTo>
                    <a:pt x="247" y="896"/>
                    <a:pt x="60" y="708"/>
                    <a:pt x="60" y="478"/>
                  </a:cubicBezTo>
                  <a:cubicBezTo>
                    <a:pt x="60" y="248"/>
                    <a:pt x="247" y="60"/>
                    <a:pt x="478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78040" y="2980090"/>
              <a:ext cx="144016" cy="277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£</a:t>
              </a:r>
            </a:p>
          </p:txBody>
        </p:sp>
      </p:grpSp>
      <p:sp>
        <p:nvSpPr>
          <p:cNvPr id="45" name="Oval 44"/>
          <p:cNvSpPr/>
          <p:nvPr/>
        </p:nvSpPr>
        <p:spPr>
          <a:xfrm>
            <a:off x="3111843" y="1991385"/>
            <a:ext cx="766688" cy="766688"/>
          </a:xfrm>
          <a:prstGeom prst="ellipse">
            <a:avLst/>
          </a:prstGeom>
          <a:noFill/>
          <a:ln w="158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: Rounded Corners 39"/>
          <p:cNvSpPr/>
          <p:nvPr/>
        </p:nvSpPr>
        <p:spPr>
          <a:xfrm>
            <a:off x="395288" y="1817669"/>
            <a:ext cx="1980000" cy="1114121"/>
          </a:xfrm>
          <a:prstGeom prst="roundRect">
            <a:avLst>
              <a:gd name="adj" fmla="val 665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8" name="Oval 7"/>
          <p:cNvSpPr/>
          <p:nvPr/>
        </p:nvSpPr>
        <p:spPr>
          <a:xfrm>
            <a:off x="1001944" y="1991385"/>
            <a:ext cx="766688" cy="766688"/>
          </a:xfrm>
          <a:prstGeom prst="ellipse">
            <a:avLst/>
          </a:prstGeom>
          <a:noFill/>
          <a:ln w="158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1164461" y="2112918"/>
            <a:ext cx="441654" cy="523623"/>
            <a:chOff x="7407275" y="5316538"/>
            <a:chExt cx="992188" cy="1176337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47" name="Freeform 9"/>
            <p:cNvSpPr>
              <a:spLocks noEditPoints="1"/>
            </p:cNvSpPr>
            <p:nvPr/>
          </p:nvSpPr>
          <p:spPr bwMode="auto">
            <a:xfrm>
              <a:off x="7407275" y="5551488"/>
              <a:ext cx="992188" cy="941387"/>
            </a:xfrm>
            <a:custGeom>
              <a:avLst/>
              <a:gdLst>
                <a:gd name="T0" fmla="*/ 186 w 296"/>
                <a:gd name="T1" fmla="*/ 24 h 281"/>
                <a:gd name="T2" fmla="*/ 249 w 296"/>
                <a:gd name="T3" fmla="*/ 54 h 281"/>
                <a:gd name="T4" fmla="*/ 264 w 296"/>
                <a:gd name="T5" fmla="*/ 53 h 281"/>
                <a:gd name="T6" fmla="*/ 277 w 296"/>
                <a:gd name="T7" fmla="*/ 37 h 281"/>
                <a:gd name="T8" fmla="*/ 295 w 296"/>
                <a:gd name="T9" fmla="*/ 48 h 281"/>
                <a:gd name="T10" fmla="*/ 291 w 296"/>
                <a:gd name="T11" fmla="*/ 61 h 281"/>
                <a:gd name="T12" fmla="*/ 254 w 296"/>
                <a:gd name="T13" fmla="*/ 104 h 281"/>
                <a:gd name="T14" fmla="*/ 226 w 296"/>
                <a:gd name="T15" fmla="*/ 78 h 281"/>
                <a:gd name="T16" fmla="*/ 237 w 296"/>
                <a:gd name="T17" fmla="*/ 281 h 281"/>
                <a:gd name="T18" fmla="*/ 198 w 296"/>
                <a:gd name="T19" fmla="*/ 153 h 281"/>
                <a:gd name="T20" fmla="*/ 181 w 296"/>
                <a:gd name="T21" fmla="*/ 281 h 281"/>
                <a:gd name="T22" fmla="*/ 167 w 296"/>
                <a:gd name="T23" fmla="*/ 145 h 281"/>
                <a:gd name="T24" fmla="*/ 155 w 296"/>
                <a:gd name="T25" fmla="*/ 149 h 281"/>
                <a:gd name="T26" fmla="*/ 149 w 296"/>
                <a:gd name="T27" fmla="*/ 249 h 281"/>
                <a:gd name="T28" fmla="*/ 119 w 296"/>
                <a:gd name="T29" fmla="*/ 133 h 281"/>
                <a:gd name="T30" fmla="*/ 92 w 296"/>
                <a:gd name="T31" fmla="*/ 249 h 281"/>
                <a:gd name="T32" fmla="*/ 66 w 296"/>
                <a:gd name="T33" fmla="*/ 260 h 281"/>
                <a:gd name="T34" fmla="*/ 56 w 296"/>
                <a:gd name="T35" fmla="*/ 256 h 281"/>
                <a:gd name="T36" fmla="*/ 26 w 296"/>
                <a:gd name="T37" fmla="*/ 255 h 281"/>
                <a:gd name="T38" fmla="*/ 23 w 296"/>
                <a:gd name="T39" fmla="*/ 128 h 281"/>
                <a:gd name="T40" fmla="*/ 0 w 296"/>
                <a:gd name="T41" fmla="*/ 127 h 281"/>
                <a:gd name="T42" fmla="*/ 70 w 296"/>
                <a:gd name="T43" fmla="*/ 10 h 281"/>
                <a:gd name="T44" fmla="*/ 112 w 296"/>
                <a:gd name="T45" fmla="*/ 0 h 281"/>
                <a:gd name="T46" fmla="*/ 186 w 296"/>
                <a:gd name="T47" fmla="*/ 32 h 281"/>
                <a:gd name="T48" fmla="*/ 145 w 296"/>
                <a:gd name="T49" fmla="*/ 129 h 281"/>
                <a:gd name="T50" fmla="*/ 148 w 296"/>
                <a:gd name="T51" fmla="*/ 141 h 281"/>
                <a:gd name="T52" fmla="*/ 177 w 296"/>
                <a:gd name="T53" fmla="*/ 61 h 281"/>
                <a:gd name="T54" fmla="*/ 177 w 296"/>
                <a:gd name="T55" fmla="*/ 273 h 281"/>
                <a:gd name="T56" fmla="*/ 202 w 296"/>
                <a:gd name="T57" fmla="*/ 145 h 281"/>
                <a:gd name="T58" fmla="*/ 233 w 296"/>
                <a:gd name="T59" fmla="*/ 273 h 281"/>
                <a:gd name="T60" fmla="*/ 225 w 296"/>
                <a:gd name="T61" fmla="*/ 57 h 281"/>
                <a:gd name="T62" fmla="*/ 235 w 296"/>
                <a:gd name="T63" fmla="*/ 77 h 281"/>
                <a:gd name="T64" fmla="*/ 268 w 296"/>
                <a:gd name="T65" fmla="*/ 81 h 281"/>
                <a:gd name="T66" fmla="*/ 287 w 296"/>
                <a:gd name="T67" fmla="*/ 52 h 281"/>
                <a:gd name="T68" fmla="*/ 279 w 296"/>
                <a:gd name="T69" fmla="*/ 47 h 281"/>
                <a:gd name="T70" fmla="*/ 256 w 296"/>
                <a:gd name="T71" fmla="*/ 74 h 281"/>
                <a:gd name="T72" fmla="*/ 242 w 296"/>
                <a:gd name="T73" fmla="*/ 56 h 281"/>
                <a:gd name="T74" fmla="*/ 52 w 296"/>
                <a:gd name="T75" fmla="*/ 18 h 281"/>
                <a:gd name="T76" fmla="*/ 15 w 296"/>
                <a:gd name="T77" fmla="*/ 124 h 281"/>
                <a:gd name="T78" fmla="*/ 37 w 296"/>
                <a:gd name="T79" fmla="*/ 128 h 281"/>
                <a:gd name="T80" fmla="*/ 51 w 296"/>
                <a:gd name="T81" fmla="*/ 131 h 281"/>
                <a:gd name="T82" fmla="*/ 66 w 296"/>
                <a:gd name="T83" fmla="*/ 131 h 281"/>
                <a:gd name="T84" fmla="*/ 80 w 296"/>
                <a:gd name="T85" fmla="*/ 128 h 281"/>
                <a:gd name="T86" fmla="*/ 99 w 296"/>
                <a:gd name="T87" fmla="*/ 124 h 281"/>
                <a:gd name="T88" fmla="*/ 104 w 296"/>
                <a:gd name="T89" fmla="*/ 86 h 281"/>
                <a:gd name="T90" fmla="*/ 70 w 296"/>
                <a:gd name="T91" fmla="*/ 18 h 281"/>
                <a:gd name="T92" fmla="*/ 97 w 296"/>
                <a:gd name="T93" fmla="*/ 132 h 281"/>
                <a:gd name="T94" fmla="*/ 111 w 296"/>
                <a:gd name="T95" fmla="*/ 131 h 281"/>
                <a:gd name="T96" fmla="*/ 86 w 296"/>
                <a:gd name="T97" fmla="*/ 12 h 281"/>
                <a:gd name="T98" fmla="*/ 112 w 296"/>
                <a:gd name="T99" fmla="*/ 86 h 281"/>
                <a:gd name="T100" fmla="*/ 116 w 296"/>
                <a:gd name="T101" fmla="*/ 117 h 281"/>
                <a:gd name="T102" fmla="*/ 131 w 296"/>
                <a:gd name="T103" fmla="*/ 241 h 281"/>
                <a:gd name="T104" fmla="*/ 140 w 296"/>
                <a:gd name="T105" fmla="*/ 149 h 281"/>
                <a:gd name="T106" fmla="*/ 137 w 296"/>
                <a:gd name="T107" fmla="*/ 128 h 281"/>
                <a:gd name="T108" fmla="*/ 140 w 296"/>
                <a:gd name="T109" fmla="*/ 33 h 281"/>
                <a:gd name="T110" fmla="*/ 149 w 296"/>
                <a:gd name="T111" fmla="*/ 42 h 281"/>
                <a:gd name="T112" fmla="*/ 130 w 296"/>
                <a:gd name="T113" fmla="*/ 8 h 281"/>
                <a:gd name="T114" fmla="*/ 89 w 296"/>
                <a:gd name="T115" fmla="*/ 147 h 281"/>
                <a:gd name="T116" fmla="*/ 88 w 296"/>
                <a:gd name="T117" fmla="*/ 105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6" h="281">
                  <a:moveTo>
                    <a:pt x="130" y="0"/>
                  </a:moveTo>
                  <a:cubicBezTo>
                    <a:pt x="147" y="0"/>
                    <a:pt x="169" y="4"/>
                    <a:pt x="170" y="25"/>
                  </a:cubicBezTo>
                  <a:cubicBezTo>
                    <a:pt x="183" y="24"/>
                    <a:pt x="177" y="25"/>
                    <a:pt x="186" y="24"/>
                  </a:cubicBezTo>
                  <a:cubicBezTo>
                    <a:pt x="217" y="24"/>
                    <a:pt x="217" y="24"/>
                    <a:pt x="217" y="24"/>
                  </a:cubicBezTo>
                  <a:cubicBezTo>
                    <a:pt x="235" y="24"/>
                    <a:pt x="241" y="32"/>
                    <a:pt x="249" y="53"/>
                  </a:cubicBezTo>
                  <a:cubicBezTo>
                    <a:pt x="249" y="53"/>
                    <a:pt x="249" y="53"/>
                    <a:pt x="249" y="54"/>
                  </a:cubicBezTo>
                  <a:cubicBezTo>
                    <a:pt x="252" y="61"/>
                    <a:pt x="251" y="57"/>
                    <a:pt x="254" y="64"/>
                  </a:cubicBezTo>
                  <a:cubicBezTo>
                    <a:pt x="260" y="57"/>
                    <a:pt x="257" y="60"/>
                    <a:pt x="263" y="54"/>
                  </a:cubicBezTo>
                  <a:cubicBezTo>
                    <a:pt x="263" y="53"/>
                    <a:pt x="263" y="53"/>
                    <a:pt x="264" y="53"/>
                  </a:cubicBezTo>
                  <a:cubicBezTo>
                    <a:pt x="267" y="49"/>
                    <a:pt x="270" y="46"/>
                    <a:pt x="273" y="42"/>
                  </a:cubicBezTo>
                  <a:cubicBezTo>
                    <a:pt x="274" y="41"/>
                    <a:pt x="275" y="39"/>
                    <a:pt x="276" y="38"/>
                  </a:cubicBezTo>
                  <a:cubicBezTo>
                    <a:pt x="277" y="38"/>
                    <a:pt x="277" y="37"/>
                    <a:pt x="277" y="37"/>
                  </a:cubicBezTo>
                  <a:cubicBezTo>
                    <a:pt x="279" y="35"/>
                    <a:pt x="281" y="35"/>
                    <a:pt x="283" y="37"/>
                  </a:cubicBezTo>
                  <a:cubicBezTo>
                    <a:pt x="285" y="38"/>
                    <a:pt x="286" y="40"/>
                    <a:pt x="287" y="41"/>
                  </a:cubicBezTo>
                  <a:cubicBezTo>
                    <a:pt x="290" y="43"/>
                    <a:pt x="292" y="46"/>
                    <a:pt x="295" y="48"/>
                  </a:cubicBezTo>
                  <a:cubicBezTo>
                    <a:pt x="296" y="49"/>
                    <a:pt x="296" y="51"/>
                    <a:pt x="295" y="53"/>
                  </a:cubicBezTo>
                  <a:cubicBezTo>
                    <a:pt x="295" y="53"/>
                    <a:pt x="295" y="54"/>
                    <a:pt x="294" y="55"/>
                  </a:cubicBezTo>
                  <a:cubicBezTo>
                    <a:pt x="293" y="57"/>
                    <a:pt x="292" y="59"/>
                    <a:pt x="291" y="61"/>
                  </a:cubicBezTo>
                  <a:cubicBezTo>
                    <a:pt x="287" y="66"/>
                    <a:pt x="284" y="72"/>
                    <a:pt x="280" y="78"/>
                  </a:cubicBezTo>
                  <a:cubicBezTo>
                    <a:pt x="278" y="81"/>
                    <a:pt x="276" y="84"/>
                    <a:pt x="274" y="86"/>
                  </a:cubicBezTo>
                  <a:cubicBezTo>
                    <a:pt x="266" y="98"/>
                    <a:pt x="259" y="104"/>
                    <a:pt x="254" y="104"/>
                  </a:cubicBezTo>
                  <a:cubicBezTo>
                    <a:pt x="253" y="104"/>
                    <a:pt x="252" y="104"/>
                    <a:pt x="250" y="103"/>
                  </a:cubicBezTo>
                  <a:cubicBezTo>
                    <a:pt x="243" y="101"/>
                    <a:pt x="236" y="93"/>
                    <a:pt x="228" y="81"/>
                  </a:cubicBezTo>
                  <a:cubicBezTo>
                    <a:pt x="226" y="78"/>
                    <a:pt x="226" y="78"/>
                    <a:pt x="226" y="78"/>
                  </a:cubicBezTo>
                  <a:cubicBezTo>
                    <a:pt x="230" y="145"/>
                    <a:pt x="230" y="145"/>
                    <a:pt x="230" y="145"/>
                  </a:cubicBezTo>
                  <a:cubicBezTo>
                    <a:pt x="241" y="277"/>
                    <a:pt x="241" y="277"/>
                    <a:pt x="241" y="277"/>
                  </a:cubicBezTo>
                  <a:cubicBezTo>
                    <a:pt x="241" y="279"/>
                    <a:pt x="240" y="281"/>
                    <a:pt x="237" y="281"/>
                  </a:cubicBezTo>
                  <a:cubicBezTo>
                    <a:pt x="214" y="281"/>
                    <a:pt x="214" y="281"/>
                    <a:pt x="214" y="281"/>
                  </a:cubicBezTo>
                  <a:cubicBezTo>
                    <a:pt x="212" y="281"/>
                    <a:pt x="210" y="279"/>
                    <a:pt x="210" y="277"/>
                  </a:cubicBezTo>
                  <a:cubicBezTo>
                    <a:pt x="198" y="153"/>
                    <a:pt x="198" y="153"/>
                    <a:pt x="198" y="153"/>
                  </a:cubicBezTo>
                  <a:cubicBezTo>
                    <a:pt x="198" y="153"/>
                    <a:pt x="198" y="153"/>
                    <a:pt x="198" y="153"/>
                  </a:cubicBezTo>
                  <a:cubicBezTo>
                    <a:pt x="185" y="277"/>
                    <a:pt x="185" y="277"/>
                    <a:pt x="185" y="277"/>
                  </a:cubicBezTo>
                  <a:cubicBezTo>
                    <a:pt x="184" y="279"/>
                    <a:pt x="183" y="281"/>
                    <a:pt x="181" y="281"/>
                  </a:cubicBezTo>
                  <a:cubicBezTo>
                    <a:pt x="159" y="281"/>
                    <a:pt x="159" y="281"/>
                    <a:pt x="159" y="281"/>
                  </a:cubicBezTo>
                  <a:cubicBezTo>
                    <a:pt x="157" y="281"/>
                    <a:pt x="155" y="279"/>
                    <a:pt x="155" y="277"/>
                  </a:cubicBezTo>
                  <a:cubicBezTo>
                    <a:pt x="167" y="145"/>
                    <a:pt x="167" y="145"/>
                    <a:pt x="167" y="145"/>
                  </a:cubicBezTo>
                  <a:cubicBezTo>
                    <a:pt x="168" y="104"/>
                    <a:pt x="168" y="104"/>
                    <a:pt x="168" y="104"/>
                  </a:cubicBezTo>
                  <a:cubicBezTo>
                    <a:pt x="159" y="146"/>
                    <a:pt x="159" y="146"/>
                    <a:pt x="159" y="146"/>
                  </a:cubicBezTo>
                  <a:cubicBezTo>
                    <a:pt x="159" y="148"/>
                    <a:pt x="157" y="149"/>
                    <a:pt x="155" y="149"/>
                  </a:cubicBezTo>
                  <a:cubicBezTo>
                    <a:pt x="150" y="149"/>
                    <a:pt x="150" y="149"/>
                    <a:pt x="150" y="149"/>
                  </a:cubicBezTo>
                  <a:cubicBezTo>
                    <a:pt x="153" y="245"/>
                    <a:pt x="153" y="245"/>
                    <a:pt x="153" y="245"/>
                  </a:cubicBezTo>
                  <a:cubicBezTo>
                    <a:pt x="153" y="247"/>
                    <a:pt x="151" y="249"/>
                    <a:pt x="149" y="249"/>
                  </a:cubicBezTo>
                  <a:cubicBezTo>
                    <a:pt x="127" y="249"/>
                    <a:pt x="127" y="249"/>
                    <a:pt x="127" y="249"/>
                  </a:cubicBezTo>
                  <a:cubicBezTo>
                    <a:pt x="125" y="249"/>
                    <a:pt x="123" y="247"/>
                    <a:pt x="123" y="245"/>
                  </a:cubicBezTo>
                  <a:cubicBezTo>
                    <a:pt x="119" y="133"/>
                    <a:pt x="119" y="133"/>
                    <a:pt x="119" y="133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6" y="247"/>
                    <a:pt x="114" y="249"/>
                    <a:pt x="112" y="249"/>
                  </a:cubicBezTo>
                  <a:cubicBezTo>
                    <a:pt x="92" y="249"/>
                    <a:pt x="92" y="249"/>
                    <a:pt x="92" y="249"/>
                  </a:cubicBezTo>
                  <a:cubicBezTo>
                    <a:pt x="92" y="255"/>
                    <a:pt x="92" y="255"/>
                    <a:pt x="92" y="255"/>
                  </a:cubicBezTo>
                  <a:cubicBezTo>
                    <a:pt x="92" y="258"/>
                    <a:pt x="90" y="260"/>
                    <a:pt x="88" y="260"/>
                  </a:cubicBezTo>
                  <a:cubicBezTo>
                    <a:pt x="66" y="260"/>
                    <a:pt x="66" y="260"/>
                    <a:pt x="66" y="260"/>
                  </a:cubicBezTo>
                  <a:cubicBezTo>
                    <a:pt x="64" y="260"/>
                    <a:pt x="62" y="258"/>
                    <a:pt x="62" y="256"/>
                  </a:cubicBezTo>
                  <a:cubicBezTo>
                    <a:pt x="59" y="143"/>
                    <a:pt x="59" y="143"/>
                    <a:pt x="59" y="143"/>
                  </a:cubicBezTo>
                  <a:cubicBezTo>
                    <a:pt x="56" y="256"/>
                    <a:pt x="56" y="256"/>
                    <a:pt x="56" y="256"/>
                  </a:cubicBezTo>
                  <a:cubicBezTo>
                    <a:pt x="55" y="258"/>
                    <a:pt x="54" y="260"/>
                    <a:pt x="52" y="260"/>
                  </a:cubicBezTo>
                  <a:cubicBezTo>
                    <a:pt x="30" y="260"/>
                    <a:pt x="30" y="260"/>
                    <a:pt x="30" y="260"/>
                  </a:cubicBezTo>
                  <a:cubicBezTo>
                    <a:pt x="27" y="260"/>
                    <a:pt x="26" y="258"/>
                    <a:pt x="26" y="255"/>
                  </a:cubicBezTo>
                  <a:cubicBezTo>
                    <a:pt x="29" y="128"/>
                    <a:pt x="29" y="128"/>
                    <a:pt x="29" y="128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2" y="130"/>
                    <a:pt x="21" y="132"/>
                    <a:pt x="19" y="132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2" y="132"/>
                    <a:pt x="0" y="130"/>
                    <a:pt x="0" y="1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20"/>
                    <a:pt x="21" y="10"/>
                    <a:pt x="52" y="10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81" y="3"/>
                    <a:pt x="93" y="0"/>
                    <a:pt x="112" y="0"/>
                  </a:cubicBezTo>
                  <a:lnTo>
                    <a:pt x="130" y="0"/>
                  </a:lnTo>
                  <a:close/>
                  <a:moveTo>
                    <a:pt x="217" y="32"/>
                  </a:moveTo>
                  <a:cubicBezTo>
                    <a:pt x="186" y="32"/>
                    <a:pt x="186" y="32"/>
                    <a:pt x="186" y="32"/>
                  </a:cubicBezTo>
                  <a:cubicBezTo>
                    <a:pt x="182" y="32"/>
                    <a:pt x="182" y="32"/>
                    <a:pt x="182" y="32"/>
                  </a:cubicBezTo>
                  <a:cubicBezTo>
                    <a:pt x="164" y="33"/>
                    <a:pt x="158" y="32"/>
                    <a:pt x="155" y="51"/>
                  </a:cubicBezTo>
                  <a:cubicBezTo>
                    <a:pt x="151" y="87"/>
                    <a:pt x="147" y="112"/>
                    <a:pt x="145" y="129"/>
                  </a:cubicBezTo>
                  <a:cubicBezTo>
                    <a:pt x="144" y="137"/>
                    <a:pt x="145" y="133"/>
                    <a:pt x="144" y="141"/>
                  </a:cubicBezTo>
                  <a:cubicBezTo>
                    <a:pt x="145" y="140"/>
                    <a:pt x="145" y="140"/>
                    <a:pt x="145" y="140"/>
                  </a:cubicBezTo>
                  <a:cubicBezTo>
                    <a:pt x="147" y="141"/>
                    <a:pt x="147" y="140"/>
                    <a:pt x="148" y="141"/>
                  </a:cubicBezTo>
                  <a:cubicBezTo>
                    <a:pt x="152" y="141"/>
                    <a:pt x="152" y="141"/>
                    <a:pt x="152" y="141"/>
                  </a:cubicBezTo>
                  <a:cubicBezTo>
                    <a:pt x="169" y="60"/>
                    <a:pt x="169" y="60"/>
                    <a:pt x="169" y="60"/>
                  </a:cubicBezTo>
                  <a:cubicBezTo>
                    <a:pt x="170" y="55"/>
                    <a:pt x="177" y="56"/>
                    <a:pt x="177" y="61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63" y="273"/>
                    <a:pt x="163" y="273"/>
                    <a:pt x="163" y="273"/>
                  </a:cubicBezTo>
                  <a:cubicBezTo>
                    <a:pt x="177" y="273"/>
                    <a:pt x="177" y="273"/>
                    <a:pt x="177" y="273"/>
                  </a:cubicBezTo>
                  <a:cubicBezTo>
                    <a:pt x="190" y="148"/>
                    <a:pt x="190" y="148"/>
                    <a:pt x="190" y="148"/>
                  </a:cubicBezTo>
                  <a:cubicBezTo>
                    <a:pt x="190" y="146"/>
                    <a:pt x="192" y="145"/>
                    <a:pt x="194" y="145"/>
                  </a:cubicBezTo>
                  <a:cubicBezTo>
                    <a:pt x="202" y="145"/>
                    <a:pt x="202" y="145"/>
                    <a:pt x="202" y="145"/>
                  </a:cubicBezTo>
                  <a:cubicBezTo>
                    <a:pt x="204" y="145"/>
                    <a:pt x="206" y="146"/>
                    <a:pt x="206" y="149"/>
                  </a:cubicBezTo>
                  <a:cubicBezTo>
                    <a:pt x="217" y="273"/>
                    <a:pt x="217" y="273"/>
                    <a:pt x="217" y="273"/>
                  </a:cubicBezTo>
                  <a:cubicBezTo>
                    <a:pt x="233" y="273"/>
                    <a:pt x="233" y="273"/>
                    <a:pt x="233" y="273"/>
                  </a:cubicBezTo>
                  <a:cubicBezTo>
                    <a:pt x="222" y="145"/>
                    <a:pt x="222" y="145"/>
                    <a:pt x="222" y="145"/>
                  </a:cubicBezTo>
                  <a:cubicBezTo>
                    <a:pt x="218" y="59"/>
                    <a:pt x="218" y="59"/>
                    <a:pt x="218" y="59"/>
                  </a:cubicBezTo>
                  <a:cubicBezTo>
                    <a:pt x="217" y="54"/>
                    <a:pt x="224" y="53"/>
                    <a:pt x="225" y="57"/>
                  </a:cubicBezTo>
                  <a:cubicBezTo>
                    <a:pt x="225" y="57"/>
                    <a:pt x="226" y="58"/>
                    <a:pt x="226" y="59"/>
                  </a:cubicBezTo>
                  <a:cubicBezTo>
                    <a:pt x="227" y="60"/>
                    <a:pt x="227" y="62"/>
                    <a:pt x="228" y="63"/>
                  </a:cubicBezTo>
                  <a:cubicBezTo>
                    <a:pt x="230" y="68"/>
                    <a:pt x="233" y="73"/>
                    <a:pt x="235" y="77"/>
                  </a:cubicBezTo>
                  <a:cubicBezTo>
                    <a:pt x="242" y="88"/>
                    <a:pt x="248" y="94"/>
                    <a:pt x="252" y="96"/>
                  </a:cubicBezTo>
                  <a:cubicBezTo>
                    <a:pt x="253" y="96"/>
                    <a:pt x="253" y="96"/>
                    <a:pt x="254" y="96"/>
                  </a:cubicBezTo>
                  <a:cubicBezTo>
                    <a:pt x="256" y="96"/>
                    <a:pt x="261" y="90"/>
                    <a:pt x="268" y="81"/>
                  </a:cubicBezTo>
                  <a:cubicBezTo>
                    <a:pt x="270" y="79"/>
                    <a:pt x="272" y="76"/>
                    <a:pt x="274" y="73"/>
                  </a:cubicBezTo>
                  <a:cubicBezTo>
                    <a:pt x="277" y="68"/>
                    <a:pt x="281" y="62"/>
                    <a:pt x="284" y="57"/>
                  </a:cubicBezTo>
                  <a:cubicBezTo>
                    <a:pt x="286" y="53"/>
                    <a:pt x="285" y="55"/>
                    <a:pt x="287" y="52"/>
                  </a:cubicBezTo>
                  <a:cubicBezTo>
                    <a:pt x="286" y="51"/>
                    <a:pt x="287" y="51"/>
                    <a:pt x="285" y="50"/>
                  </a:cubicBezTo>
                  <a:cubicBezTo>
                    <a:pt x="281" y="46"/>
                    <a:pt x="283" y="48"/>
                    <a:pt x="281" y="45"/>
                  </a:cubicBezTo>
                  <a:cubicBezTo>
                    <a:pt x="279" y="47"/>
                    <a:pt x="279" y="47"/>
                    <a:pt x="279" y="47"/>
                  </a:cubicBezTo>
                  <a:cubicBezTo>
                    <a:pt x="276" y="51"/>
                    <a:pt x="273" y="55"/>
                    <a:pt x="270" y="58"/>
                  </a:cubicBezTo>
                  <a:cubicBezTo>
                    <a:pt x="269" y="58"/>
                    <a:pt x="269" y="58"/>
                    <a:pt x="269" y="59"/>
                  </a:cubicBezTo>
                  <a:cubicBezTo>
                    <a:pt x="262" y="66"/>
                    <a:pt x="258" y="72"/>
                    <a:pt x="256" y="74"/>
                  </a:cubicBezTo>
                  <a:cubicBezTo>
                    <a:pt x="254" y="75"/>
                    <a:pt x="251" y="75"/>
                    <a:pt x="250" y="73"/>
                  </a:cubicBezTo>
                  <a:cubicBezTo>
                    <a:pt x="247" y="69"/>
                    <a:pt x="245" y="65"/>
                    <a:pt x="242" y="56"/>
                  </a:cubicBezTo>
                  <a:cubicBezTo>
                    <a:pt x="242" y="56"/>
                    <a:pt x="242" y="56"/>
                    <a:pt x="242" y="56"/>
                  </a:cubicBezTo>
                  <a:cubicBezTo>
                    <a:pt x="235" y="38"/>
                    <a:pt x="230" y="32"/>
                    <a:pt x="217" y="32"/>
                  </a:cubicBezTo>
                  <a:close/>
                  <a:moveTo>
                    <a:pt x="70" y="18"/>
                  </a:moveTo>
                  <a:cubicBezTo>
                    <a:pt x="52" y="18"/>
                    <a:pt x="52" y="18"/>
                    <a:pt x="52" y="18"/>
                  </a:cubicBezTo>
                  <a:cubicBezTo>
                    <a:pt x="25" y="18"/>
                    <a:pt x="15" y="25"/>
                    <a:pt x="15" y="37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0" y="38"/>
                    <a:pt x="37" y="39"/>
                    <a:pt x="37" y="44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4" y="252"/>
                    <a:pt x="34" y="252"/>
                    <a:pt x="34" y="252"/>
                  </a:cubicBezTo>
                  <a:cubicBezTo>
                    <a:pt x="48" y="252"/>
                    <a:pt x="48" y="252"/>
                    <a:pt x="48" y="252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51" y="129"/>
                    <a:pt x="53" y="127"/>
                    <a:pt x="55" y="127"/>
                  </a:cubicBezTo>
                  <a:cubicBezTo>
                    <a:pt x="62" y="127"/>
                    <a:pt x="62" y="127"/>
                    <a:pt x="62" y="127"/>
                  </a:cubicBezTo>
                  <a:cubicBezTo>
                    <a:pt x="65" y="127"/>
                    <a:pt x="66" y="129"/>
                    <a:pt x="66" y="131"/>
                  </a:cubicBezTo>
                  <a:cubicBezTo>
                    <a:pt x="70" y="252"/>
                    <a:pt x="70" y="252"/>
                    <a:pt x="70" y="252"/>
                  </a:cubicBezTo>
                  <a:cubicBezTo>
                    <a:pt x="84" y="252"/>
                    <a:pt x="84" y="252"/>
                    <a:pt x="84" y="252"/>
                  </a:cubicBezTo>
                  <a:cubicBezTo>
                    <a:pt x="80" y="128"/>
                    <a:pt x="80" y="128"/>
                    <a:pt x="80" y="128"/>
                  </a:cubicBezTo>
                  <a:cubicBezTo>
                    <a:pt x="80" y="44"/>
                    <a:pt x="80" y="44"/>
                    <a:pt x="80" y="44"/>
                  </a:cubicBezTo>
                  <a:cubicBezTo>
                    <a:pt x="80" y="39"/>
                    <a:pt x="88" y="38"/>
                    <a:pt x="88" y="4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6" y="118"/>
                    <a:pt x="106" y="121"/>
                    <a:pt x="105" y="115"/>
                  </a:cubicBezTo>
                  <a:cubicBezTo>
                    <a:pt x="105" y="105"/>
                    <a:pt x="105" y="95"/>
                    <a:pt x="104" y="86"/>
                  </a:cubicBezTo>
                  <a:cubicBezTo>
                    <a:pt x="104" y="84"/>
                    <a:pt x="104" y="84"/>
                    <a:pt x="104" y="82"/>
                  </a:cubicBezTo>
                  <a:cubicBezTo>
                    <a:pt x="103" y="57"/>
                    <a:pt x="102" y="40"/>
                    <a:pt x="102" y="36"/>
                  </a:cubicBezTo>
                  <a:cubicBezTo>
                    <a:pt x="102" y="25"/>
                    <a:pt x="93" y="18"/>
                    <a:pt x="70" y="18"/>
                  </a:cubicBezTo>
                  <a:close/>
                  <a:moveTo>
                    <a:pt x="111" y="131"/>
                  </a:moveTo>
                  <a:cubicBezTo>
                    <a:pt x="110" y="132"/>
                    <a:pt x="110" y="132"/>
                    <a:pt x="110" y="132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4" y="241"/>
                    <a:pt x="94" y="241"/>
                    <a:pt x="94" y="241"/>
                  </a:cubicBezTo>
                  <a:cubicBezTo>
                    <a:pt x="108" y="241"/>
                    <a:pt x="108" y="241"/>
                    <a:pt x="108" y="241"/>
                  </a:cubicBezTo>
                  <a:lnTo>
                    <a:pt x="111" y="131"/>
                  </a:lnTo>
                  <a:close/>
                  <a:moveTo>
                    <a:pt x="130" y="8"/>
                  </a:moveTo>
                  <a:cubicBezTo>
                    <a:pt x="112" y="8"/>
                    <a:pt x="112" y="8"/>
                    <a:pt x="112" y="8"/>
                  </a:cubicBezTo>
                  <a:cubicBezTo>
                    <a:pt x="103" y="8"/>
                    <a:pt x="94" y="8"/>
                    <a:pt x="86" y="12"/>
                  </a:cubicBezTo>
                  <a:cubicBezTo>
                    <a:pt x="100" y="14"/>
                    <a:pt x="110" y="22"/>
                    <a:pt x="110" y="36"/>
                  </a:cubicBezTo>
                  <a:cubicBezTo>
                    <a:pt x="110" y="40"/>
                    <a:pt x="111" y="57"/>
                    <a:pt x="112" y="81"/>
                  </a:cubicBezTo>
                  <a:cubicBezTo>
                    <a:pt x="112" y="83"/>
                    <a:pt x="112" y="83"/>
                    <a:pt x="112" y="86"/>
                  </a:cubicBezTo>
                  <a:cubicBezTo>
                    <a:pt x="113" y="95"/>
                    <a:pt x="113" y="105"/>
                    <a:pt x="113" y="115"/>
                  </a:cubicBezTo>
                  <a:cubicBezTo>
                    <a:pt x="114" y="118"/>
                    <a:pt x="114" y="118"/>
                    <a:pt x="114" y="118"/>
                  </a:cubicBezTo>
                  <a:cubicBezTo>
                    <a:pt x="115" y="117"/>
                    <a:pt x="114" y="117"/>
                    <a:pt x="116" y="117"/>
                  </a:cubicBezTo>
                  <a:cubicBezTo>
                    <a:pt x="123" y="117"/>
                    <a:pt x="123" y="117"/>
                    <a:pt x="123" y="117"/>
                  </a:cubicBezTo>
                  <a:cubicBezTo>
                    <a:pt x="125" y="117"/>
                    <a:pt x="127" y="118"/>
                    <a:pt x="127" y="121"/>
                  </a:cubicBezTo>
                  <a:cubicBezTo>
                    <a:pt x="131" y="241"/>
                    <a:pt x="131" y="241"/>
                    <a:pt x="131" y="241"/>
                  </a:cubicBezTo>
                  <a:cubicBezTo>
                    <a:pt x="145" y="241"/>
                    <a:pt x="145" y="241"/>
                    <a:pt x="145" y="241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0" y="149"/>
                    <a:pt x="140" y="149"/>
                    <a:pt x="140" y="149"/>
                  </a:cubicBezTo>
                  <a:cubicBezTo>
                    <a:pt x="137" y="149"/>
                    <a:pt x="135" y="147"/>
                    <a:pt x="136" y="145"/>
                  </a:cubicBezTo>
                  <a:cubicBezTo>
                    <a:pt x="136" y="144"/>
                    <a:pt x="136" y="143"/>
                    <a:pt x="136" y="141"/>
                  </a:cubicBezTo>
                  <a:cubicBezTo>
                    <a:pt x="136" y="138"/>
                    <a:pt x="137" y="134"/>
                    <a:pt x="137" y="128"/>
                  </a:cubicBezTo>
                  <a:cubicBezTo>
                    <a:pt x="139" y="117"/>
                    <a:pt x="138" y="123"/>
                    <a:pt x="140" y="110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140" y="33"/>
                    <a:pt x="140" y="33"/>
                    <a:pt x="140" y="33"/>
                  </a:cubicBezTo>
                  <a:cubicBezTo>
                    <a:pt x="140" y="29"/>
                    <a:pt x="142" y="29"/>
                    <a:pt x="145" y="29"/>
                  </a:cubicBezTo>
                  <a:cubicBezTo>
                    <a:pt x="148" y="31"/>
                    <a:pt x="147" y="30"/>
                    <a:pt x="148" y="33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51" y="34"/>
                    <a:pt x="155" y="30"/>
                    <a:pt x="163" y="27"/>
                  </a:cubicBezTo>
                  <a:cubicBezTo>
                    <a:pt x="162" y="27"/>
                    <a:pt x="163" y="27"/>
                    <a:pt x="162" y="26"/>
                  </a:cubicBezTo>
                  <a:cubicBezTo>
                    <a:pt x="162" y="15"/>
                    <a:pt x="153" y="8"/>
                    <a:pt x="130" y="8"/>
                  </a:cubicBezTo>
                  <a:close/>
                  <a:moveTo>
                    <a:pt x="88" y="105"/>
                  </a:moveTo>
                  <a:cubicBezTo>
                    <a:pt x="88" y="128"/>
                    <a:pt x="88" y="128"/>
                    <a:pt x="88" y="128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17"/>
                    <a:pt x="90" y="117"/>
                    <a:pt x="90" y="117"/>
                  </a:cubicBezTo>
                  <a:cubicBezTo>
                    <a:pt x="90" y="117"/>
                    <a:pt x="90" y="117"/>
                    <a:pt x="90" y="117"/>
                  </a:cubicBezTo>
                  <a:lnTo>
                    <a:pt x="88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0"/>
            <p:cNvSpPr>
              <a:spLocks noEditPoints="1"/>
            </p:cNvSpPr>
            <p:nvPr/>
          </p:nvSpPr>
          <p:spPr bwMode="auto">
            <a:xfrm>
              <a:off x="8208963" y="5316538"/>
              <a:ext cx="190500" cy="358775"/>
            </a:xfrm>
            <a:custGeom>
              <a:avLst/>
              <a:gdLst>
                <a:gd name="T0" fmla="*/ 54 w 57"/>
                <a:gd name="T1" fmla="*/ 0 h 107"/>
                <a:gd name="T2" fmla="*/ 57 w 57"/>
                <a:gd name="T3" fmla="*/ 4 h 107"/>
                <a:gd name="T4" fmla="*/ 57 w 57"/>
                <a:gd name="T5" fmla="*/ 48 h 107"/>
                <a:gd name="T6" fmla="*/ 57 w 57"/>
                <a:gd name="T7" fmla="*/ 48 h 107"/>
                <a:gd name="T8" fmla="*/ 57 w 57"/>
                <a:gd name="T9" fmla="*/ 103 h 107"/>
                <a:gd name="T10" fmla="*/ 53 w 57"/>
                <a:gd name="T11" fmla="*/ 107 h 107"/>
                <a:gd name="T12" fmla="*/ 49 w 57"/>
                <a:gd name="T13" fmla="*/ 103 h 107"/>
                <a:gd name="T14" fmla="*/ 49 w 57"/>
                <a:gd name="T15" fmla="*/ 50 h 107"/>
                <a:gd name="T16" fmla="*/ 27 w 57"/>
                <a:gd name="T17" fmla="*/ 39 h 107"/>
                <a:gd name="T18" fmla="*/ 3 w 57"/>
                <a:gd name="T19" fmla="*/ 27 h 107"/>
                <a:gd name="T20" fmla="*/ 3 w 57"/>
                <a:gd name="T21" fmla="*/ 20 h 107"/>
                <a:gd name="T22" fmla="*/ 24 w 57"/>
                <a:gd name="T23" fmla="*/ 11 h 107"/>
                <a:gd name="T24" fmla="*/ 52 w 57"/>
                <a:gd name="T25" fmla="*/ 0 h 107"/>
                <a:gd name="T26" fmla="*/ 54 w 57"/>
                <a:gd name="T27" fmla="*/ 0 h 107"/>
                <a:gd name="T28" fmla="*/ 49 w 57"/>
                <a:gd name="T29" fmla="*/ 10 h 107"/>
                <a:gd name="T30" fmla="*/ 31 w 57"/>
                <a:gd name="T31" fmla="*/ 17 h 107"/>
                <a:gd name="T32" fmla="*/ 15 w 57"/>
                <a:gd name="T33" fmla="*/ 24 h 107"/>
                <a:gd name="T34" fmla="*/ 31 w 57"/>
                <a:gd name="T35" fmla="*/ 32 h 107"/>
                <a:gd name="T36" fmla="*/ 49 w 57"/>
                <a:gd name="T37" fmla="*/ 41 h 107"/>
                <a:gd name="T38" fmla="*/ 49 w 57"/>
                <a:gd name="T39" fmla="*/ 1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" h="107">
                  <a:moveTo>
                    <a:pt x="54" y="0"/>
                  </a:moveTo>
                  <a:cubicBezTo>
                    <a:pt x="57" y="2"/>
                    <a:pt x="56" y="1"/>
                    <a:pt x="57" y="4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5"/>
                    <a:pt x="55" y="107"/>
                    <a:pt x="53" y="107"/>
                  </a:cubicBezTo>
                  <a:cubicBezTo>
                    <a:pt x="51" y="107"/>
                    <a:pt x="49" y="105"/>
                    <a:pt x="49" y="103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2" y="47"/>
                    <a:pt x="35" y="43"/>
                    <a:pt x="27" y="39"/>
                  </a:cubicBezTo>
                  <a:cubicBezTo>
                    <a:pt x="9" y="30"/>
                    <a:pt x="9" y="30"/>
                    <a:pt x="3" y="27"/>
                  </a:cubicBezTo>
                  <a:cubicBezTo>
                    <a:pt x="0" y="26"/>
                    <a:pt x="0" y="21"/>
                    <a:pt x="3" y="20"/>
                  </a:cubicBezTo>
                  <a:cubicBezTo>
                    <a:pt x="10" y="17"/>
                    <a:pt x="17" y="14"/>
                    <a:pt x="24" y="11"/>
                  </a:cubicBezTo>
                  <a:cubicBezTo>
                    <a:pt x="33" y="8"/>
                    <a:pt x="43" y="4"/>
                    <a:pt x="52" y="0"/>
                  </a:cubicBezTo>
                  <a:lnTo>
                    <a:pt x="54" y="0"/>
                  </a:lnTo>
                  <a:close/>
                  <a:moveTo>
                    <a:pt x="49" y="10"/>
                  </a:moveTo>
                  <a:cubicBezTo>
                    <a:pt x="43" y="12"/>
                    <a:pt x="37" y="15"/>
                    <a:pt x="31" y="17"/>
                  </a:cubicBezTo>
                  <a:cubicBezTo>
                    <a:pt x="25" y="20"/>
                    <a:pt x="20" y="22"/>
                    <a:pt x="15" y="24"/>
                  </a:cubicBezTo>
                  <a:cubicBezTo>
                    <a:pt x="20" y="27"/>
                    <a:pt x="25" y="29"/>
                    <a:pt x="31" y="32"/>
                  </a:cubicBezTo>
                  <a:cubicBezTo>
                    <a:pt x="37" y="35"/>
                    <a:pt x="43" y="38"/>
                    <a:pt x="49" y="41"/>
                  </a:cubicBezTo>
                  <a:lnTo>
                    <a:pt x="4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11"/>
            <p:cNvSpPr>
              <a:spLocks noEditPoints="1"/>
            </p:cNvSpPr>
            <p:nvPr/>
          </p:nvSpPr>
          <p:spPr bwMode="auto">
            <a:xfrm>
              <a:off x="7989888" y="5443538"/>
              <a:ext cx="141288" cy="174625"/>
            </a:xfrm>
            <a:custGeom>
              <a:avLst/>
              <a:gdLst>
                <a:gd name="T0" fmla="*/ 21 w 42"/>
                <a:gd name="T1" fmla="*/ 0 h 52"/>
                <a:gd name="T2" fmla="*/ 21 w 42"/>
                <a:gd name="T3" fmla="*/ 0 h 52"/>
                <a:gd name="T4" fmla="*/ 42 w 42"/>
                <a:gd name="T5" fmla="*/ 26 h 52"/>
                <a:gd name="T6" fmla="*/ 21 w 42"/>
                <a:gd name="T7" fmla="*/ 52 h 52"/>
                <a:gd name="T8" fmla="*/ 0 w 42"/>
                <a:gd name="T9" fmla="*/ 26 h 52"/>
                <a:gd name="T10" fmla="*/ 20 w 42"/>
                <a:gd name="T11" fmla="*/ 0 h 52"/>
                <a:gd name="T12" fmla="*/ 20 w 42"/>
                <a:gd name="T13" fmla="*/ 0 h 52"/>
                <a:gd name="T14" fmla="*/ 21 w 42"/>
                <a:gd name="T15" fmla="*/ 0 h 52"/>
                <a:gd name="T16" fmla="*/ 20 w 42"/>
                <a:gd name="T17" fmla="*/ 8 h 52"/>
                <a:gd name="T18" fmla="*/ 8 w 42"/>
                <a:gd name="T19" fmla="*/ 26 h 52"/>
                <a:gd name="T20" fmla="*/ 21 w 42"/>
                <a:gd name="T21" fmla="*/ 44 h 52"/>
                <a:gd name="T22" fmla="*/ 34 w 42"/>
                <a:gd name="T23" fmla="*/ 26 h 52"/>
                <a:gd name="T24" fmla="*/ 20 w 42"/>
                <a:gd name="T25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52"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35" y="2"/>
                    <a:pt x="41" y="14"/>
                    <a:pt x="42" y="26"/>
                  </a:cubicBezTo>
                  <a:cubicBezTo>
                    <a:pt x="42" y="41"/>
                    <a:pt x="33" y="52"/>
                    <a:pt x="21" y="52"/>
                  </a:cubicBezTo>
                  <a:cubicBezTo>
                    <a:pt x="9" y="52"/>
                    <a:pt x="0" y="41"/>
                    <a:pt x="0" y="26"/>
                  </a:cubicBezTo>
                  <a:cubicBezTo>
                    <a:pt x="1" y="14"/>
                    <a:pt x="7" y="2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21" y="0"/>
                  </a:lnTo>
                  <a:close/>
                  <a:moveTo>
                    <a:pt x="20" y="8"/>
                  </a:moveTo>
                  <a:cubicBezTo>
                    <a:pt x="12" y="9"/>
                    <a:pt x="9" y="19"/>
                    <a:pt x="8" y="26"/>
                  </a:cubicBezTo>
                  <a:cubicBezTo>
                    <a:pt x="8" y="37"/>
                    <a:pt x="14" y="44"/>
                    <a:pt x="21" y="44"/>
                  </a:cubicBezTo>
                  <a:cubicBezTo>
                    <a:pt x="28" y="44"/>
                    <a:pt x="34" y="37"/>
                    <a:pt x="34" y="26"/>
                  </a:cubicBezTo>
                  <a:cubicBezTo>
                    <a:pt x="33" y="18"/>
                    <a:pt x="29" y="10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2"/>
            <p:cNvSpPr>
              <a:spLocks noEditPoints="1"/>
            </p:cNvSpPr>
            <p:nvPr/>
          </p:nvSpPr>
          <p:spPr bwMode="auto">
            <a:xfrm>
              <a:off x="7524750" y="5407025"/>
              <a:ext cx="141288" cy="174625"/>
            </a:xfrm>
            <a:custGeom>
              <a:avLst/>
              <a:gdLst>
                <a:gd name="T0" fmla="*/ 21 w 42"/>
                <a:gd name="T1" fmla="*/ 0 h 52"/>
                <a:gd name="T2" fmla="*/ 25 w 42"/>
                <a:gd name="T3" fmla="*/ 1 h 52"/>
                <a:gd name="T4" fmla="*/ 42 w 42"/>
                <a:gd name="T5" fmla="*/ 26 h 52"/>
                <a:gd name="T6" fmla="*/ 21 w 42"/>
                <a:gd name="T7" fmla="*/ 52 h 52"/>
                <a:gd name="T8" fmla="*/ 0 w 42"/>
                <a:gd name="T9" fmla="*/ 26 h 52"/>
                <a:gd name="T10" fmla="*/ 21 w 42"/>
                <a:gd name="T11" fmla="*/ 0 h 52"/>
                <a:gd name="T12" fmla="*/ 21 w 42"/>
                <a:gd name="T13" fmla="*/ 8 h 52"/>
                <a:gd name="T14" fmla="*/ 8 w 42"/>
                <a:gd name="T15" fmla="*/ 26 h 52"/>
                <a:gd name="T16" fmla="*/ 21 w 42"/>
                <a:gd name="T17" fmla="*/ 44 h 52"/>
                <a:gd name="T18" fmla="*/ 34 w 42"/>
                <a:gd name="T19" fmla="*/ 26 h 52"/>
                <a:gd name="T20" fmla="*/ 28 w 42"/>
                <a:gd name="T21" fmla="*/ 11 h 52"/>
                <a:gd name="T22" fmla="*/ 24 w 42"/>
                <a:gd name="T23" fmla="*/ 8 h 52"/>
                <a:gd name="T24" fmla="*/ 21 w 42"/>
                <a:gd name="T25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52">
                  <a:moveTo>
                    <a:pt x="21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37" y="5"/>
                    <a:pt x="41" y="14"/>
                    <a:pt x="42" y="26"/>
                  </a:cubicBezTo>
                  <a:cubicBezTo>
                    <a:pt x="42" y="40"/>
                    <a:pt x="33" y="52"/>
                    <a:pt x="21" y="52"/>
                  </a:cubicBezTo>
                  <a:cubicBezTo>
                    <a:pt x="9" y="52"/>
                    <a:pt x="0" y="40"/>
                    <a:pt x="0" y="26"/>
                  </a:cubicBezTo>
                  <a:cubicBezTo>
                    <a:pt x="0" y="13"/>
                    <a:pt x="7" y="2"/>
                    <a:pt x="21" y="0"/>
                  </a:cubicBezTo>
                  <a:close/>
                  <a:moveTo>
                    <a:pt x="21" y="8"/>
                  </a:moveTo>
                  <a:cubicBezTo>
                    <a:pt x="14" y="8"/>
                    <a:pt x="8" y="16"/>
                    <a:pt x="8" y="26"/>
                  </a:cubicBezTo>
                  <a:cubicBezTo>
                    <a:pt x="8" y="36"/>
                    <a:pt x="14" y="44"/>
                    <a:pt x="21" y="44"/>
                  </a:cubicBezTo>
                  <a:cubicBezTo>
                    <a:pt x="28" y="44"/>
                    <a:pt x="34" y="36"/>
                    <a:pt x="34" y="26"/>
                  </a:cubicBezTo>
                  <a:cubicBezTo>
                    <a:pt x="34" y="21"/>
                    <a:pt x="33" y="15"/>
                    <a:pt x="28" y="11"/>
                  </a:cubicBezTo>
                  <a:cubicBezTo>
                    <a:pt x="27" y="10"/>
                    <a:pt x="25" y="9"/>
                    <a:pt x="24" y="8"/>
                  </a:cubicBezTo>
                  <a:lnTo>
                    <a:pt x="2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3"/>
            <p:cNvSpPr>
              <a:spLocks noEditPoints="1"/>
            </p:cNvSpPr>
            <p:nvPr/>
          </p:nvSpPr>
          <p:spPr bwMode="auto">
            <a:xfrm>
              <a:off x="7729538" y="5373688"/>
              <a:ext cx="133350" cy="163512"/>
            </a:xfrm>
            <a:custGeom>
              <a:avLst/>
              <a:gdLst>
                <a:gd name="T0" fmla="*/ 20 w 40"/>
                <a:gd name="T1" fmla="*/ 0 h 49"/>
                <a:gd name="T2" fmla="*/ 40 w 40"/>
                <a:gd name="T3" fmla="*/ 25 h 49"/>
                <a:gd name="T4" fmla="*/ 20 w 40"/>
                <a:gd name="T5" fmla="*/ 49 h 49"/>
                <a:gd name="T6" fmla="*/ 0 w 40"/>
                <a:gd name="T7" fmla="*/ 25 h 49"/>
                <a:gd name="T8" fmla="*/ 20 w 40"/>
                <a:gd name="T9" fmla="*/ 0 h 49"/>
                <a:gd name="T10" fmla="*/ 20 w 40"/>
                <a:gd name="T11" fmla="*/ 8 h 49"/>
                <a:gd name="T12" fmla="*/ 8 w 40"/>
                <a:gd name="T13" fmla="*/ 25 h 49"/>
                <a:gd name="T14" fmla="*/ 20 w 40"/>
                <a:gd name="T15" fmla="*/ 41 h 49"/>
                <a:gd name="T16" fmla="*/ 32 w 40"/>
                <a:gd name="T17" fmla="*/ 25 h 49"/>
                <a:gd name="T18" fmla="*/ 20 w 40"/>
                <a:gd name="T1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1" y="0"/>
                    <a:pt x="40" y="11"/>
                    <a:pt x="40" y="25"/>
                  </a:cubicBezTo>
                  <a:cubicBezTo>
                    <a:pt x="40" y="38"/>
                    <a:pt x="31" y="49"/>
                    <a:pt x="20" y="49"/>
                  </a:cubicBezTo>
                  <a:cubicBezTo>
                    <a:pt x="9" y="49"/>
                    <a:pt x="0" y="38"/>
                    <a:pt x="0" y="25"/>
                  </a:cubicBezTo>
                  <a:cubicBezTo>
                    <a:pt x="0" y="11"/>
                    <a:pt x="9" y="0"/>
                    <a:pt x="20" y="0"/>
                  </a:cubicBezTo>
                  <a:close/>
                  <a:moveTo>
                    <a:pt x="20" y="8"/>
                  </a:moveTo>
                  <a:cubicBezTo>
                    <a:pt x="14" y="8"/>
                    <a:pt x="8" y="16"/>
                    <a:pt x="8" y="25"/>
                  </a:cubicBezTo>
                  <a:cubicBezTo>
                    <a:pt x="8" y="34"/>
                    <a:pt x="14" y="41"/>
                    <a:pt x="20" y="41"/>
                  </a:cubicBezTo>
                  <a:cubicBezTo>
                    <a:pt x="26" y="41"/>
                    <a:pt x="32" y="34"/>
                    <a:pt x="32" y="25"/>
                  </a:cubicBezTo>
                  <a:cubicBezTo>
                    <a:pt x="32" y="16"/>
                    <a:pt x="26" y="8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6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3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BioDigitalPC</a:t>
            </a:r>
            <a:r>
              <a:rPr lang="en-GB" baseline="30000" dirty="0"/>
              <a:t>®</a:t>
            </a:r>
            <a:r>
              <a:rPr lang="en-GB" dirty="0"/>
              <a:t> range requires less power than the alternatives, meaning a lower carbon footprint</a:t>
            </a:r>
          </a:p>
        </p:txBody>
      </p:sp>
      <p:sp>
        <p:nvSpPr>
          <p:cNvPr id="7" name="Rectangle 6"/>
          <p:cNvSpPr/>
          <p:nvPr/>
        </p:nvSpPr>
        <p:spPr>
          <a:xfrm>
            <a:off x="336508" y="1030214"/>
            <a:ext cx="8578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full rack of SR-90s will reduce daily carbon footprint by 1,000 tons of CO</a:t>
            </a:r>
            <a:r>
              <a:rPr lang="en-GB" b="1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compared to its current equivalent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0" y="2715765"/>
            <a:ext cx="2389370" cy="19442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384" y="1750293"/>
            <a:ext cx="2145848" cy="29096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5563" y="4659982"/>
            <a:ext cx="25333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SR-90</a:t>
            </a:r>
            <a:endParaRPr lang="en-GB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58001" y="4659982"/>
            <a:ext cx="23122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Standard Data Rack</a:t>
            </a:r>
            <a:endParaRPr lang="en-GB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03764" y="2970788"/>
            <a:ext cx="665304" cy="468697"/>
            <a:chOff x="2703763" y="1750293"/>
            <a:chExt cx="1616565" cy="1138847"/>
          </a:xfrm>
        </p:grpSpPr>
        <p:sp>
          <p:nvSpPr>
            <p:cNvPr id="19" name="Freeform 5"/>
            <p:cNvSpPr>
              <a:spLocks noChangeAspect="1" noEditPoints="1"/>
            </p:cNvSpPr>
            <p:nvPr/>
          </p:nvSpPr>
          <p:spPr bwMode="auto">
            <a:xfrm>
              <a:off x="2703763" y="1750293"/>
              <a:ext cx="1616565" cy="1138847"/>
            </a:xfrm>
            <a:custGeom>
              <a:avLst/>
              <a:gdLst>
                <a:gd name="T0" fmla="*/ 190 w 360"/>
                <a:gd name="T1" fmla="*/ 12 h 252"/>
                <a:gd name="T2" fmla="*/ 302 w 360"/>
                <a:gd name="T3" fmla="*/ 90 h 252"/>
                <a:gd name="T4" fmla="*/ 304 w 360"/>
                <a:gd name="T5" fmla="*/ 96 h 252"/>
                <a:gd name="T6" fmla="*/ 311 w 360"/>
                <a:gd name="T7" fmla="*/ 98 h 252"/>
                <a:gd name="T8" fmla="*/ 348 w 360"/>
                <a:gd name="T9" fmla="*/ 144 h 252"/>
                <a:gd name="T10" fmla="*/ 300 w 360"/>
                <a:gd name="T11" fmla="*/ 192 h 252"/>
                <a:gd name="T12" fmla="*/ 296 w 360"/>
                <a:gd name="T13" fmla="*/ 192 h 252"/>
                <a:gd name="T14" fmla="*/ 294 w 360"/>
                <a:gd name="T15" fmla="*/ 191 h 252"/>
                <a:gd name="T16" fmla="*/ 288 w 360"/>
                <a:gd name="T17" fmla="*/ 191 h 252"/>
                <a:gd name="T18" fmla="*/ 283 w 360"/>
                <a:gd name="T19" fmla="*/ 196 h 252"/>
                <a:gd name="T20" fmla="*/ 190 w 360"/>
                <a:gd name="T21" fmla="*/ 240 h 252"/>
                <a:gd name="T22" fmla="*/ 105 w 360"/>
                <a:gd name="T23" fmla="*/ 204 h 252"/>
                <a:gd name="T24" fmla="*/ 101 w 360"/>
                <a:gd name="T25" fmla="*/ 200 h 252"/>
                <a:gd name="T26" fmla="*/ 94 w 360"/>
                <a:gd name="T27" fmla="*/ 201 h 252"/>
                <a:gd name="T28" fmla="*/ 79 w 360"/>
                <a:gd name="T29" fmla="*/ 203 h 252"/>
                <a:gd name="T30" fmla="*/ 12 w 360"/>
                <a:gd name="T31" fmla="*/ 136 h 252"/>
                <a:gd name="T32" fmla="*/ 52 w 360"/>
                <a:gd name="T33" fmla="*/ 74 h 252"/>
                <a:gd name="T34" fmla="*/ 58 w 360"/>
                <a:gd name="T35" fmla="*/ 72 h 252"/>
                <a:gd name="T36" fmla="*/ 59 w 360"/>
                <a:gd name="T37" fmla="*/ 65 h 252"/>
                <a:gd name="T38" fmla="*/ 106 w 360"/>
                <a:gd name="T39" fmla="*/ 25 h 252"/>
                <a:gd name="T40" fmla="*/ 122 w 360"/>
                <a:gd name="T41" fmla="*/ 28 h 252"/>
                <a:gd name="T42" fmla="*/ 128 w 360"/>
                <a:gd name="T43" fmla="*/ 30 h 252"/>
                <a:gd name="T44" fmla="*/ 132 w 360"/>
                <a:gd name="T45" fmla="*/ 27 h 252"/>
                <a:gd name="T46" fmla="*/ 190 w 360"/>
                <a:gd name="T47" fmla="*/ 12 h 252"/>
                <a:gd name="T48" fmla="*/ 190 w 360"/>
                <a:gd name="T49" fmla="*/ 0 h 252"/>
                <a:gd name="T50" fmla="*/ 127 w 360"/>
                <a:gd name="T51" fmla="*/ 17 h 252"/>
                <a:gd name="T52" fmla="*/ 106 w 360"/>
                <a:gd name="T53" fmla="*/ 13 h 252"/>
                <a:gd name="T54" fmla="*/ 47 w 360"/>
                <a:gd name="T55" fmla="*/ 63 h 252"/>
                <a:gd name="T56" fmla="*/ 0 w 360"/>
                <a:gd name="T57" fmla="*/ 136 h 252"/>
                <a:gd name="T58" fmla="*/ 79 w 360"/>
                <a:gd name="T59" fmla="*/ 215 h 252"/>
                <a:gd name="T60" fmla="*/ 97 w 360"/>
                <a:gd name="T61" fmla="*/ 213 h 252"/>
                <a:gd name="T62" fmla="*/ 190 w 360"/>
                <a:gd name="T63" fmla="*/ 252 h 252"/>
                <a:gd name="T64" fmla="*/ 293 w 360"/>
                <a:gd name="T65" fmla="*/ 203 h 252"/>
                <a:gd name="T66" fmla="*/ 300 w 360"/>
                <a:gd name="T67" fmla="*/ 204 h 252"/>
                <a:gd name="T68" fmla="*/ 360 w 360"/>
                <a:gd name="T69" fmla="*/ 144 h 252"/>
                <a:gd name="T70" fmla="*/ 314 w 360"/>
                <a:gd name="T71" fmla="*/ 86 h 252"/>
                <a:gd name="T72" fmla="*/ 190 w 360"/>
                <a:gd name="T7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0" h="252">
                  <a:moveTo>
                    <a:pt x="190" y="12"/>
                  </a:moveTo>
                  <a:cubicBezTo>
                    <a:pt x="241" y="12"/>
                    <a:pt x="286" y="44"/>
                    <a:pt x="302" y="90"/>
                  </a:cubicBezTo>
                  <a:cubicBezTo>
                    <a:pt x="304" y="96"/>
                    <a:pt x="304" y="96"/>
                    <a:pt x="304" y="96"/>
                  </a:cubicBezTo>
                  <a:cubicBezTo>
                    <a:pt x="311" y="98"/>
                    <a:pt x="311" y="98"/>
                    <a:pt x="311" y="98"/>
                  </a:cubicBezTo>
                  <a:cubicBezTo>
                    <a:pt x="333" y="103"/>
                    <a:pt x="348" y="122"/>
                    <a:pt x="348" y="144"/>
                  </a:cubicBezTo>
                  <a:cubicBezTo>
                    <a:pt x="348" y="171"/>
                    <a:pt x="327" y="192"/>
                    <a:pt x="300" y="192"/>
                  </a:cubicBezTo>
                  <a:cubicBezTo>
                    <a:pt x="299" y="192"/>
                    <a:pt x="298" y="192"/>
                    <a:pt x="296" y="192"/>
                  </a:cubicBezTo>
                  <a:cubicBezTo>
                    <a:pt x="294" y="191"/>
                    <a:pt x="294" y="191"/>
                    <a:pt x="294" y="191"/>
                  </a:cubicBezTo>
                  <a:cubicBezTo>
                    <a:pt x="288" y="191"/>
                    <a:pt x="288" y="191"/>
                    <a:pt x="288" y="191"/>
                  </a:cubicBezTo>
                  <a:cubicBezTo>
                    <a:pt x="283" y="196"/>
                    <a:pt x="283" y="196"/>
                    <a:pt x="283" y="196"/>
                  </a:cubicBezTo>
                  <a:cubicBezTo>
                    <a:pt x="261" y="224"/>
                    <a:pt x="227" y="240"/>
                    <a:pt x="190" y="240"/>
                  </a:cubicBezTo>
                  <a:cubicBezTo>
                    <a:pt x="158" y="240"/>
                    <a:pt x="128" y="227"/>
                    <a:pt x="105" y="204"/>
                  </a:cubicBezTo>
                  <a:cubicBezTo>
                    <a:pt x="101" y="200"/>
                    <a:pt x="101" y="200"/>
                    <a:pt x="101" y="200"/>
                  </a:cubicBezTo>
                  <a:cubicBezTo>
                    <a:pt x="94" y="201"/>
                    <a:pt x="94" y="201"/>
                    <a:pt x="94" y="201"/>
                  </a:cubicBezTo>
                  <a:cubicBezTo>
                    <a:pt x="89" y="202"/>
                    <a:pt x="84" y="203"/>
                    <a:pt x="79" y="203"/>
                  </a:cubicBezTo>
                  <a:cubicBezTo>
                    <a:pt x="42" y="203"/>
                    <a:pt x="12" y="173"/>
                    <a:pt x="12" y="136"/>
                  </a:cubicBezTo>
                  <a:cubicBezTo>
                    <a:pt x="12" y="109"/>
                    <a:pt x="28" y="85"/>
                    <a:pt x="52" y="74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62" y="42"/>
                    <a:pt x="82" y="25"/>
                    <a:pt x="106" y="25"/>
                  </a:cubicBezTo>
                  <a:cubicBezTo>
                    <a:pt x="111" y="25"/>
                    <a:pt x="117" y="26"/>
                    <a:pt x="122" y="28"/>
                  </a:cubicBezTo>
                  <a:cubicBezTo>
                    <a:pt x="128" y="30"/>
                    <a:pt x="128" y="30"/>
                    <a:pt x="128" y="30"/>
                  </a:cubicBezTo>
                  <a:cubicBezTo>
                    <a:pt x="132" y="27"/>
                    <a:pt x="132" y="27"/>
                    <a:pt x="132" y="27"/>
                  </a:cubicBezTo>
                  <a:cubicBezTo>
                    <a:pt x="150" y="17"/>
                    <a:pt x="170" y="12"/>
                    <a:pt x="190" y="12"/>
                  </a:cubicBezTo>
                  <a:moveTo>
                    <a:pt x="190" y="0"/>
                  </a:moveTo>
                  <a:cubicBezTo>
                    <a:pt x="167" y="0"/>
                    <a:pt x="145" y="6"/>
                    <a:pt x="127" y="17"/>
                  </a:cubicBezTo>
                  <a:cubicBezTo>
                    <a:pt x="120" y="14"/>
                    <a:pt x="113" y="13"/>
                    <a:pt x="106" y="13"/>
                  </a:cubicBezTo>
                  <a:cubicBezTo>
                    <a:pt x="76" y="13"/>
                    <a:pt x="51" y="35"/>
                    <a:pt x="47" y="63"/>
                  </a:cubicBezTo>
                  <a:cubicBezTo>
                    <a:pt x="19" y="76"/>
                    <a:pt x="0" y="103"/>
                    <a:pt x="0" y="136"/>
                  </a:cubicBezTo>
                  <a:cubicBezTo>
                    <a:pt x="0" y="179"/>
                    <a:pt x="35" y="215"/>
                    <a:pt x="79" y="215"/>
                  </a:cubicBezTo>
                  <a:cubicBezTo>
                    <a:pt x="85" y="215"/>
                    <a:pt x="91" y="214"/>
                    <a:pt x="97" y="213"/>
                  </a:cubicBezTo>
                  <a:cubicBezTo>
                    <a:pt x="120" y="237"/>
                    <a:pt x="154" y="252"/>
                    <a:pt x="190" y="252"/>
                  </a:cubicBezTo>
                  <a:cubicBezTo>
                    <a:pt x="232" y="252"/>
                    <a:pt x="269" y="233"/>
                    <a:pt x="293" y="203"/>
                  </a:cubicBezTo>
                  <a:cubicBezTo>
                    <a:pt x="295" y="204"/>
                    <a:pt x="298" y="204"/>
                    <a:pt x="300" y="204"/>
                  </a:cubicBezTo>
                  <a:cubicBezTo>
                    <a:pt x="333" y="204"/>
                    <a:pt x="360" y="177"/>
                    <a:pt x="360" y="144"/>
                  </a:cubicBezTo>
                  <a:cubicBezTo>
                    <a:pt x="360" y="116"/>
                    <a:pt x="340" y="92"/>
                    <a:pt x="314" y="86"/>
                  </a:cubicBezTo>
                  <a:cubicBezTo>
                    <a:pt x="296" y="36"/>
                    <a:pt x="248" y="0"/>
                    <a:pt x="19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158811" y="2018455"/>
              <a:ext cx="706469" cy="602522"/>
              <a:chOff x="5905500" y="5624513"/>
              <a:chExt cx="1219200" cy="1039812"/>
            </a:xfrm>
            <a:solidFill>
              <a:schemeClr val="bg1"/>
            </a:solidFill>
          </p:grpSpPr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905500" y="5624513"/>
                <a:ext cx="488950" cy="693737"/>
              </a:xfrm>
              <a:custGeom>
                <a:avLst/>
                <a:gdLst>
                  <a:gd name="T0" fmla="*/ 146 w 146"/>
                  <a:gd name="T1" fmla="*/ 176 h 207"/>
                  <a:gd name="T2" fmla="*/ 146 w 146"/>
                  <a:gd name="T3" fmla="*/ 180 h 207"/>
                  <a:gd name="T4" fmla="*/ 146 w 146"/>
                  <a:gd name="T5" fmla="*/ 183 h 207"/>
                  <a:gd name="T6" fmla="*/ 145 w 146"/>
                  <a:gd name="T7" fmla="*/ 186 h 207"/>
                  <a:gd name="T8" fmla="*/ 142 w 146"/>
                  <a:gd name="T9" fmla="*/ 189 h 207"/>
                  <a:gd name="T10" fmla="*/ 136 w 146"/>
                  <a:gd name="T11" fmla="*/ 193 h 207"/>
                  <a:gd name="T12" fmla="*/ 124 w 146"/>
                  <a:gd name="T13" fmla="*/ 199 h 207"/>
                  <a:gd name="T14" fmla="*/ 107 w 146"/>
                  <a:gd name="T15" fmla="*/ 205 h 207"/>
                  <a:gd name="T16" fmla="*/ 86 w 146"/>
                  <a:gd name="T17" fmla="*/ 207 h 207"/>
                  <a:gd name="T18" fmla="*/ 50 w 146"/>
                  <a:gd name="T19" fmla="*/ 200 h 207"/>
                  <a:gd name="T20" fmla="*/ 23 w 146"/>
                  <a:gd name="T21" fmla="*/ 181 h 207"/>
                  <a:gd name="T22" fmla="*/ 6 w 146"/>
                  <a:gd name="T23" fmla="*/ 149 h 207"/>
                  <a:gd name="T24" fmla="*/ 0 w 146"/>
                  <a:gd name="T25" fmla="*/ 106 h 207"/>
                  <a:gd name="T26" fmla="*/ 7 w 146"/>
                  <a:gd name="T27" fmla="*/ 62 h 207"/>
                  <a:gd name="T28" fmla="*/ 25 w 146"/>
                  <a:gd name="T29" fmla="*/ 28 h 207"/>
                  <a:gd name="T30" fmla="*/ 53 w 146"/>
                  <a:gd name="T31" fmla="*/ 8 h 207"/>
                  <a:gd name="T32" fmla="*/ 89 w 146"/>
                  <a:gd name="T33" fmla="*/ 0 h 207"/>
                  <a:gd name="T34" fmla="*/ 106 w 146"/>
                  <a:gd name="T35" fmla="*/ 2 h 207"/>
                  <a:gd name="T36" fmla="*/ 121 w 146"/>
                  <a:gd name="T37" fmla="*/ 6 h 207"/>
                  <a:gd name="T38" fmla="*/ 133 w 146"/>
                  <a:gd name="T39" fmla="*/ 12 h 207"/>
                  <a:gd name="T40" fmla="*/ 141 w 146"/>
                  <a:gd name="T41" fmla="*/ 17 h 207"/>
                  <a:gd name="T42" fmla="*/ 144 w 146"/>
                  <a:gd name="T43" fmla="*/ 21 h 207"/>
                  <a:gd name="T44" fmla="*/ 145 w 146"/>
                  <a:gd name="T45" fmla="*/ 23 h 207"/>
                  <a:gd name="T46" fmla="*/ 145 w 146"/>
                  <a:gd name="T47" fmla="*/ 27 h 207"/>
                  <a:gd name="T48" fmla="*/ 146 w 146"/>
                  <a:gd name="T49" fmla="*/ 31 h 207"/>
                  <a:gd name="T50" fmla="*/ 145 w 146"/>
                  <a:gd name="T51" fmla="*/ 37 h 207"/>
                  <a:gd name="T52" fmla="*/ 144 w 146"/>
                  <a:gd name="T53" fmla="*/ 40 h 207"/>
                  <a:gd name="T54" fmla="*/ 143 w 146"/>
                  <a:gd name="T55" fmla="*/ 43 h 207"/>
                  <a:gd name="T56" fmla="*/ 141 w 146"/>
                  <a:gd name="T57" fmla="*/ 43 h 207"/>
                  <a:gd name="T58" fmla="*/ 135 w 146"/>
                  <a:gd name="T59" fmla="*/ 40 h 207"/>
                  <a:gd name="T60" fmla="*/ 124 w 146"/>
                  <a:gd name="T61" fmla="*/ 34 h 207"/>
                  <a:gd name="T62" fmla="*/ 109 w 146"/>
                  <a:gd name="T63" fmla="*/ 27 h 207"/>
                  <a:gd name="T64" fmla="*/ 88 w 146"/>
                  <a:gd name="T65" fmla="*/ 24 h 207"/>
                  <a:gd name="T66" fmla="*/ 64 w 146"/>
                  <a:gd name="T67" fmla="*/ 29 h 207"/>
                  <a:gd name="T68" fmla="*/ 45 w 146"/>
                  <a:gd name="T69" fmla="*/ 45 h 207"/>
                  <a:gd name="T70" fmla="*/ 33 w 146"/>
                  <a:gd name="T71" fmla="*/ 70 h 207"/>
                  <a:gd name="T72" fmla="*/ 29 w 146"/>
                  <a:gd name="T73" fmla="*/ 105 h 207"/>
                  <a:gd name="T74" fmla="*/ 33 w 146"/>
                  <a:gd name="T75" fmla="*/ 139 h 207"/>
                  <a:gd name="T76" fmla="*/ 45 w 146"/>
                  <a:gd name="T77" fmla="*/ 163 h 207"/>
                  <a:gd name="T78" fmla="*/ 64 w 146"/>
                  <a:gd name="T79" fmla="*/ 178 h 207"/>
                  <a:gd name="T80" fmla="*/ 89 w 146"/>
                  <a:gd name="T81" fmla="*/ 183 h 207"/>
                  <a:gd name="T82" fmla="*/ 110 w 146"/>
                  <a:gd name="T83" fmla="*/ 180 h 207"/>
                  <a:gd name="T84" fmla="*/ 125 w 146"/>
                  <a:gd name="T85" fmla="*/ 173 h 207"/>
                  <a:gd name="T86" fmla="*/ 136 w 146"/>
                  <a:gd name="T87" fmla="*/ 167 h 207"/>
                  <a:gd name="T88" fmla="*/ 142 w 146"/>
                  <a:gd name="T89" fmla="*/ 164 h 207"/>
                  <a:gd name="T90" fmla="*/ 144 w 146"/>
                  <a:gd name="T91" fmla="*/ 164 h 207"/>
                  <a:gd name="T92" fmla="*/ 145 w 146"/>
                  <a:gd name="T93" fmla="*/ 166 h 207"/>
                  <a:gd name="T94" fmla="*/ 146 w 146"/>
                  <a:gd name="T95" fmla="*/ 170 h 207"/>
                  <a:gd name="T96" fmla="*/ 146 w 146"/>
                  <a:gd name="T97" fmla="*/ 17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6" h="207">
                    <a:moveTo>
                      <a:pt x="146" y="176"/>
                    </a:moveTo>
                    <a:cubicBezTo>
                      <a:pt x="146" y="177"/>
                      <a:pt x="146" y="179"/>
                      <a:pt x="146" y="180"/>
                    </a:cubicBezTo>
                    <a:cubicBezTo>
                      <a:pt x="146" y="181"/>
                      <a:pt x="146" y="182"/>
                      <a:pt x="146" y="183"/>
                    </a:cubicBezTo>
                    <a:cubicBezTo>
                      <a:pt x="145" y="184"/>
                      <a:pt x="145" y="185"/>
                      <a:pt x="145" y="186"/>
                    </a:cubicBezTo>
                    <a:cubicBezTo>
                      <a:pt x="144" y="187"/>
                      <a:pt x="143" y="187"/>
                      <a:pt x="142" y="189"/>
                    </a:cubicBezTo>
                    <a:cubicBezTo>
                      <a:pt x="141" y="190"/>
                      <a:pt x="139" y="191"/>
                      <a:pt x="136" y="193"/>
                    </a:cubicBezTo>
                    <a:cubicBezTo>
                      <a:pt x="133" y="195"/>
                      <a:pt x="128" y="197"/>
                      <a:pt x="124" y="199"/>
                    </a:cubicBezTo>
                    <a:cubicBezTo>
                      <a:pt x="119" y="201"/>
                      <a:pt x="113" y="203"/>
                      <a:pt x="107" y="205"/>
                    </a:cubicBezTo>
                    <a:cubicBezTo>
                      <a:pt x="100" y="206"/>
                      <a:pt x="93" y="207"/>
                      <a:pt x="86" y="207"/>
                    </a:cubicBezTo>
                    <a:cubicBezTo>
                      <a:pt x="73" y="207"/>
                      <a:pt x="61" y="205"/>
                      <a:pt x="50" y="200"/>
                    </a:cubicBezTo>
                    <a:cubicBezTo>
                      <a:pt x="40" y="196"/>
                      <a:pt x="31" y="189"/>
                      <a:pt x="23" y="181"/>
                    </a:cubicBezTo>
                    <a:cubicBezTo>
                      <a:pt x="16" y="172"/>
                      <a:pt x="10" y="162"/>
                      <a:pt x="6" y="149"/>
                    </a:cubicBezTo>
                    <a:cubicBezTo>
                      <a:pt x="2" y="137"/>
                      <a:pt x="0" y="123"/>
                      <a:pt x="0" y="106"/>
                    </a:cubicBezTo>
                    <a:cubicBezTo>
                      <a:pt x="0" y="90"/>
                      <a:pt x="2" y="75"/>
                      <a:pt x="7" y="62"/>
                    </a:cubicBezTo>
                    <a:cubicBezTo>
                      <a:pt x="11" y="49"/>
                      <a:pt x="17" y="37"/>
                      <a:pt x="25" y="28"/>
                    </a:cubicBezTo>
                    <a:cubicBezTo>
                      <a:pt x="33" y="19"/>
                      <a:pt x="42" y="12"/>
                      <a:pt x="53" y="8"/>
                    </a:cubicBezTo>
                    <a:cubicBezTo>
                      <a:pt x="64" y="3"/>
                      <a:pt x="76" y="0"/>
                      <a:pt x="89" y="0"/>
                    </a:cubicBezTo>
                    <a:cubicBezTo>
                      <a:pt x="95" y="0"/>
                      <a:pt x="100" y="1"/>
                      <a:pt x="106" y="2"/>
                    </a:cubicBezTo>
                    <a:cubicBezTo>
                      <a:pt x="111" y="3"/>
                      <a:pt x="116" y="5"/>
                      <a:pt x="121" y="6"/>
                    </a:cubicBezTo>
                    <a:cubicBezTo>
                      <a:pt x="126" y="8"/>
                      <a:pt x="130" y="10"/>
                      <a:pt x="133" y="12"/>
                    </a:cubicBezTo>
                    <a:cubicBezTo>
                      <a:pt x="137" y="14"/>
                      <a:pt x="140" y="16"/>
                      <a:pt x="141" y="17"/>
                    </a:cubicBezTo>
                    <a:cubicBezTo>
                      <a:pt x="142" y="19"/>
                      <a:pt x="143" y="20"/>
                      <a:pt x="144" y="21"/>
                    </a:cubicBezTo>
                    <a:cubicBezTo>
                      <a:pt x="144" y="21"/>
                      <a:pt x="144" y="22"/>
                      <a:pt x="145" y="23"/>
                    </a:cubicBezTo>
                    <a:cubicBezTo>
                      <a:pt x="145" y="24"/>
                      <a:pt x="145" y="25"/>
                      <a:pt x="145" y="27"/>
                    </a:cubicBezTo>
                    <a:cubicBezTo>
                      <a:pt x="145" y="28"/>
                      <a:pt x="146" y="30"/>
                      <a:pt x="146" y="31"/>
                    </a:cubicBezTo>
                    <a:cubicBezTo>
                      <a:pt x="146" y="33"/>
                      <a:pt x="145" y="35"/>
                      <a:pt x="145" y="37"/>
                    </a:cubicBezTo>
                    <a:cubicBezTo>
                      <a:pt x="145" y="38"/>
                      <a:pt x="145" y="39"/>
                      <a:pt x="144" y="40"/>
                    </a:cubicBezTo>
                    <a:cubicBezTo>
                      <a:pt x="144" y="41"/>
                      <a:pt x="143" y="42"/>
                      <a:pt x="143" y="43"/>
                    </a:cubicBezTo>
                    <a:cubicBezTo>
                      <a:pt x="142" y="43"/>
                      <a:pt x="142" y="43"/>
                      <a:pt x="141" y="43"/>
                    </a:cubicBezTo>
                    <a:cubicBezTo>
                      <a:pt x="139" y="43"/>
                      <a:pt x="137" y="42"/>
                      <a:pt x="135" y="40"/>
                    </a:cubicBezTo>
                    <a:cubicBezTo>
                      <a:pt x="132" y="38"/>
                      <a:pt x="129" y="36"/>
                      <a:pt x="124" y="34"/>
                    </a:cubicBezTo>
                    <a:cubicBezTo>
                      <a:pt x="120" y="31"/>
                      <a:pt x="115" y="29"/>
                      <a:pt x="109" y="27"/>
                    </a:cubicBezTo>
                    <a:cubicBezTo>
                      <a:pt x="104" y="25"/>
                      <a:pt x="97" y="24"/>
                      <a:pt x="88" y="24"/>
                    </a:cubicBezTo>
                    <a:cubicBezTo>
                      <a:pt x="79" y="24"/>
                      <a:pt x="71" y="26"/>
                      <a:pt x="64" y="29"/>
                    </a:cubicBezTo>
                    <a:cubicBezTo>
                      <a:pt x="56" y="33"/>
                      <a:pt x="50" y="38"/>
                      <a:pt x="45" y="45"/>
                    </a:cubicBezTo>
                    <a:cubicBezTo>
                      <a:pt x="40" y="52"/>
                      <a:pt x="36" y="60"/>
                      <a:pt x="33" y="70"/>
                    </a:cubicBezTo>
                    <a:cubicBezTo>
                      <a:pt x="30" y="80"/>
                      <a:pt x="29" y="92"/>
                      <a:pt x="29" y="105"/>
                    </a:cubicBezTo>
                    <a:cubicBezTo>
                      <a:pt x="29" y="117"/>
                      <a:pt x="30" y="129"/>
                      <a:pt x="33" y="139"/>
                    </a:cubicBezTo>
                    <a:cubicBezTo>
                      <a:pt x="35" y="148"/>
                      <a:pt x="39" y="156"/>
                      <a:pt x="45" y="163"/>
                    </a:cubicBezTo>
                    <a:cubicBezTo>
                      <a:pt x="50" y="170"/>
                      <a:pt x="56" y="175"/>
                      <a:pt x="64" y="178"/>
                    </a:cubicBezTo>
                    <a:cubicBezTo>
                      <a:pt x="71" y="181"/>
                      <a:pt x="80" y="183"/>
                      <a:pt x="89" y="183"/>
                    </a:cubicBezTo>
                    <a:cubicBezTo>
                      <a:pt x="97" y="183"/>
                      <a:pt x="104" y="182"/>
                      <a:pt x="110" y="180"/>
                    </a:cubicBezTo>
                    <a:cubicBezTo>
                      <a:pt x="116" y="178"/>
                      <a:pt x="121" y="176"/>
                      <a:pt x="125" y="173"/>
                    </a:cubicBezTo>
                    <a:cubicBezTo>
                      <a:pt x="130" y="171"/>
                      <a:pt x="133" y="169"/>
                      <a:pt x="136" y="167"/>
                    </a:cubicBezTo>
                    <a:cubicBezTo>
                      <a:pt x="139" y="165"/>
                      <a:pt x="141" y="164"/>
                      <a:pt x="142" y="164"/>
                    </a:cubicBezTo>
                    <a:cubicBezTo>
                      <a:pt x="143" y="164"/>
                      <a:pt x="144" y="164"/>
                      <a:pt x="144" y="164"/>
                    </a:cubicBezTo>
                    <a:cubicBezTo>
                      <a:pt x="145" y="165"/>
                      <a:pt x="145" y="165"/>
                      <a:pt x="145" y="166"/>
                    </a:cubicBezTo>
                    <a:cubicBezTo>
                      <a:pt x="146" y="167"/>
                      <a:pt x="146" y="168"/>
                      <a:pt x="146" y="170"/>
                    </a:cubicBezTo>
                    <a:cubicBezTo>
                      <a:pt x="146" y="171"/>
                      <a:pt x="146" y="173"/>
                      <a:pt x="146" y="1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" name="Freeform 10"/>
              <p:cNvSpPr>
                <a:spLocks noEditPoints="1"/>
              </p:cNvSpPr>
              <p:nvPr/>
            </p:nvSpPr>
            <p:spPr bwMode="auto">
              <a:xfrm>
                <a:off x="6461125" y="5624513"/>
                <a:ext cx="465138" cy="693737"/>
              </a:xfrm>
              <a:custGeom>
                <a:avLst/>
                <a:gdLst>
                  <a:gd name="T0" fmla="*/ 139 w 139"/>
                  <a:gd name="T1" fmla="*/ 103 h 207"/>
                  <a:gd name="T2" fmla="*/ 136 w 139"/>
                  <a:gd name="T3" fmla="*/ 145 h 207"/>
                  <a:gd name="T4" fmla="*/ 124 w 139"/>
                  <a:gd name="T5" fmla="*/ 178 h 207"/>
                  <a:gd name="T6" fmla="*/ 101 w 139"/>
                  <a:gd name="T7" fmla="*/ 200 h 207"/>
                  <a:gd name="T8" fmla="*/ 68 w 139"/>
                  <a:gd name="T9" fmla="*/ 207 h 207"/>
                  <a:gd name="T10" fmla="*/ 36 w 139"/>
                  <a:gd name="T11" fmla="*/ 200 h 207"/>
                  <a:gd name="T12" fmla="*/ 15 w 139"/>
                  <a:gd name="T13" fmla="*/ 180 h 207"/>
                  <a:gd name="T14" fmla="*/ 4 w 139"/>
                  <a:gd name="T15" fmla="*/ 148 h 207"/>
                  <a:gd name="T16" fmla="*/ 0 w 139"/>
                  <a:gd name="T17" fmla="*/ 104 h 207"/>
                  <a:gd name="T18" fmla="*/ 4 w 139"/>
                  <a:gd name="T19" fmla="*/ 62 h 207"/>
                  <a:gd name="T20" fmla="*/ 16 w 139"/>
                  <a:gd name="T21" fmla="*/ 29 h 207"/>
                  <a:gd name="T22" fmla="*/ 38 w 139"/>
                  <a:gd name="T23" fmla="*/ 8 h 207"/>
                  <a:gd name="T24" fmla="*/ 72 w 139"/>
                  <a:gd name="T25" fmla="*/ 0 h 207"/>
                  <a:gd name="T26" fmla="*/ 104 w 139"/>
                  <a:gd name="T27" fmla="*/ 7 h 207"/>
                  <a:gd name="T28" fmla="*/ 125 w 139"/>
                  <a:gd name="T29" fmla="*/ 27 h 207"/>
                  <a:gd name="T30" fmla="*/ 136 w 139"/>
                  <a:gd name="T31" fmla="*/ 59 h 207"/>
                  <a:gd name="T32" fmla="*/ 139 w 139"/>
                  <a:gd name="T33" fmla="*/ 103 h 207"/>
                  <a:gd name="T34" fmla="*/ 112 w 139"/>
                  <a:gd name="T35" fmla="*/ 105 h 207"/>
                  <a:gd name="T36" fmla="*/ 111 w 139"/>
                  <a:gd name="T37" fmla="*/ 78 h 207"/>
                  <a:gd name="T38" fmla="*/ 108 w 139"/>
                  <a:gd name="T39" fmla="*/ 57 h 207"/>
                  <a:gd name="T40" fmla="*/ 102 w 139"/>
                  <a:gd name="T41" fmla="*/ 41 h 207"/>
                  <a:gd name="T42" fmla="*/ 94 w 139"/>
                  <a:gd name="T43" fmla="*/ 30 h 207"/>
                  <a:gd name="T44" fmla="*/ 84 w 139"/>
                  <a:gd name="T45" fmla="*/ 24 h 207"/>
                  <a:gd name="T46" fmla="*/ 70 w 139"/>
                  <a:gd name="T47" fmla="*/ 22 h 207"/>
                  <a:gd name="T48" fmla="*/ 49 w 139"/>
                  <a:gd name="T49" fmla="*/ 28 h 207"/>
                  <a:gd name="T50" fmla="*/ 36 w 139"/>
                  <a:gd name="T51" fmla="*/ 45 h 207"/>
                  <a:gd name="T52" fmla="*/ 29 w 139"/>
                  <a:gd name="T53" fmla="*/ 71 h 207"/>
                  <a:gd name="T54" fmla="*/ 28 w 139"/>
                  <a:gd name="T55" fmla="*/ 102 h 207"/>
                  <a:gd name="T56" fmla="*/ 30 w 139"/>
                  <a:gd name="T57" fmla="*/ 141 h 207"/>
                  <a:gd name="T58" fmla="*/ 37 w 139"/>
                  <a:gd name="T59" fmla="*/ 166 h 207"/>
                  <a:gd name="T60" fmla="*/ 50 w 139"/>
                  <a:gd name="T61" fmla="*/ 181 h 207"/>
                  <a:gd name="T62" fmla="*/ 69 w 139"/>
                  <a:gd name="T63" fmla="*/ 185 h 207"/>
                  <a:gd name="T64" fmla="*/ 85 w 139"/>
                  <a:gd name="T65" fmla="*/ 182 h 207"/>
                  <a:gd name="T66" fmla="*/ 96 w 139"/>
                  <a:gd name="T67" fmla="*/ 174 h 207"/>
                  <a:gd name="T68" fmla="*/ 104 w 139"/>
                  <a:gd name="T69" fmla="*/ 162 h 207"/>
                  <a:gd name="T70" fmla="*/ 109 w 139"/>
                  <a:gd name="T71" fmla="*/ 146 h 207"/>
                  <a:gd name="T72" fmla="*/ 111 w 139"/>
                  <a:gd name="T73" fmla="*/ 127 h 207"/>
                  <a:gd name="T74" fmla="*/ 112 w 139"/>
                  <a:gd name="T75" fmla="*/ 105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9" h="207">
                    <a:moveTo>
                      <a:pt x="139" y="103"/>
                    </a:moveTo>
                    <a:cubicBezTo>
                      <a:pt x="139" y="119"/>
                      <a:pt x="138" y="133"/>
                      <a:pt x="136" y="145"/>
                    </a:cubicBezTo>
                    <a:cubicBezTo>
                      <a:pt x="133" y="158"/>
                      <a:pt x="129" y="169"/>
                      <a:pt x="124" y="178"/>
                    </a:cubicBezTo>
                    <a:cubicBezTo>
                      <a:pt x="118" y="187"/>
                      <a:pt x="111" y="195"/>
                      <a:pt x="101" y="200"/>
                    </a:cubicBezTo>
                    <a:cubicBezTo>
                      <a:pt x="92" y="205"/>
                      <a:pt x="81" y="207"/>
                      <a:pt x="68" y="207"/>
                    </a:cubicBezTo>
                    <a:cubicBezTo>
                      <a:pt x="55" y="207"/>
                      <a:pt x="44" y="205"/>
                      <a:pt x="36" y="200"/>
                    </a:cubicBezTo>
                    <a:cubicBezTo>
                      <a:pt x="27" y="196"/>
                      <a:pt x="20" y="189"/>
                      <a:pt x="15" y="180"/>
                    </a:cubicBezTo>
                    <a:cubicBezTo>
                      <a:pt x="10" y="172"/>
                      <a:pt x="6" y="161"/>
                      <a:pt x="4" y="148"/>
                    </a:cubicBezTo>
                    <a:cubicBezTo>
                      <a:pt x="1" y="135"/>
                      <a:pt x="0" y="121"/>
                      <a:pt x="0" y="104"/>
                    </a:cubicBezTo>
                    <a:cubicBezTo>
                      <a:pt x="0" y="89"/>
                      <a:pt x="1" y="75"/>
                      <a:pt x="4" y="62"/>
                    </a:cubicBezTo>
                    <a:cubicBezTo>
                      <a:pt x="6" y="49"/>
                      <a:pt x="10" y="38"/>
                      <a:pt x="16" y="29"/>
                    </a:cubicBezTo>
                    <a:cubicBezTo>
                      <a:pt x="22" y="20"/>
                      <a:pt x="29" y="13"/>
                      <a:pt x="38" y="8"/>
                    </a:cubicBezTo>
                    <a:cubicBezTo>
                      <a:pt x="47" y="3"/>
                      <a:pt x="58" y="0"/>
                      <a:pt x="72" y="0"/>
                    </a:cubicBezTo>
                    <a:cubicBezTo>
                      <a:pt x="85" y="0"/>
                      <a:pt x="95" y="2"/>
                      <a:pt x="104" y="7"/>
                    </a:cubicBezTo>
                    <a:cubicBezTo>
                      <a:pt x="113" y="11"/>
                      <a:pt x="120" y="18"/>
                      <a:pt x="125" y="27"/>
                    </a:cubicBezTo>
                    <a:cubicBezTo>
                      <a:pt x="130" y="35"/>
                      <a:pt x="134" y="46"/>
                      <a:pt x="136" y="59"/>
                    </a:cubicBezTo>
                    <a:cubicBezTo>
                      <a:pt x="138" y="72"/>
                      <a:pt x="139" y="87"/>
                      <a:pt x="139" y="103"/>
                    </a:cubicBezTo>
                    <a:close/>
                    <a:moveTo>
                      <a:pt x="112" y="105"/>
                    </a:moveTo>
                    <a:cubicBezTo>
                      <a:pt x="112" y="95"/>
                      <a:pt x="112" y="86"/>
                      <a:pt x="111" y="78"/>
                    </a:cubicBezTo>
                    <a:cubicBezTo>
                      <a:pt x="110" y="70"/>
                      <a:pt x="109" y="63"/>
                      <a:pt x="108" y="57"/>
                    </a:cubicBezTo>
                    <a:cubicBezTo>
                      <a:pt x="106" y="51"/>
                      <a:pt x="105" y="45"/>
                      <a:pt x="102" y="41"/>
                    </a:cubicBezTo>
                    <a:cubicBezTo>
                      <a:pt x="100" y="37"/>
                      <a:pt x="97" y="33"/>
                      <a:pt x="94" y="30"/>
                    </a:cubicBezTo>
                    <a:cubicBezTo>
                      <a:pt x="91" y="27"/>
                      <a:pt x="88" y="25"/>
                      <a:pt x="84" y="24"/>
                    </a:cubicBezTo>
                    <a:cubicBezTo>
                      <a:pt x="80" y="23"/>
                      <a:pt x="75" y="22"/>
                      <a:pt x="70" y="22"/>
                    </a:cubicBezTo>
                    <a:cubicBezTo>
                      <a:pt x="61" y="22"/>
                      <a:pt x="54" y="24"/>
                      <a:pt x="49" y="28"/>
                    </a:cubicBezTo>
                    <a:cubicBezTo>
                      <a:pt x="43" y="32"/>
                      <a:pt x="39" y="38"/>
                      <a:pt x="36" y="45"/>
                    </a:cubicBezTo>
                    <a:cubicBezTo>
                      <a:pt x="33" y="53"/>
                      <a:pt x="30" y="61"/>
                      <a:pt x="29" y="71"/>
                    </a:cubicBezTo>
                    <a:cubicBezTo>
                      <a:pt x="28" y="81"/>
                      <a:pt x="28" y="91"/>
                      <a:pt x="28" y="102"/>
                    </a:cubicBezTo>
                    <a:cubicBezTo>
                      <a:pt x="28" y="117"/>
                      <a:pt x="28" y="130"/>
                      <a:pt x="30" y="141"/>
                    </a:cubicBezTo>
                    <a:cubicBezTo>
                      <a:pt x="31" y="151"/>
                      <a:pt x="34" y="160"/>
                      <a:pt x="37" y="166"/>
                    </a:cubicBezTo>
                    <a:cubicBezTo>
                      <a:pt x="41" y="173"/>
                      <a:pt x="45" y="178"/>
                      <a:pt x="50" y="181"/>
                    </a:cubicBezTo>
                    <a:cubicBezTo>
                      <a:pt x="55" y="184"/>
                      <a:pt x="62" y="185"/>
                      <a:pt x="69" y="185"/>
                    </a:cubicBezTo>
                    <a:cubicBezTo>
                      <a:pt x="75" y="185"/>
                      <a:pt x="80" y="184"/>
                      <a:pt x="85" y="182"/>
                    </a:cubicBezTo>
                    <a:cubicBezTo>
                      <a:pt x="89" y="181"/>
                      <a:pt x="93" y="178"/>
                      <a:pt x="96" y="174"/>
                    </a:cubicBezTo>
                    <a:cubicBezTo>
                      <a:pt x="99" y="171"/>
                      <a:pt x="102" y="167"/>
                      <a:pt x="104" y="162"/>
                    </a:cubicBezTo>
                    <a:cubicBezTo>
                      <a:pt x="106" y="157"/>
                      <a:pt x="108" y="152"/>
                      <a:pt x="109" y="146"/>
                    </a:cubicBezTo>
                    <a:cubicBezTo>
                      <a:pt x="110" y="140"/>
                      <a:pt x="111" y="133"/>
                      <a:pt x="111" y="127"/>
                    </a:cubicBezTo>
                    <a:cubicBezTo>
                      <a:pt x="112" y="120"/>
                      <a:pt x="112" y="112"/>
                      <a:pt x="112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6880225" y="6264275"/>
                <a:ext cx="244475" cy="400050"/>
              </a:xfrm>
              <a:custGeom>
                <a:avLst/>
                <a:gdLst>
                  <a:gd name="T0" fmla="*/ 73 w 73"/>
                  <a:gd name="T1" fmla="*/ 113 h 119"/>
                  <a:gd name="T2" fmla="*/ 73 w 73"/>
                  <a:gd name="T3" fmla="*/ 115 h 119"/>
                  <a:gd name="T4" fmla="*/ 72 w 73"/>
                  <a:gd name="T5" fmla="*/ 118 h 119"/>
                  <a:gd name="T6" fmla="*/ 71 w 73"/>
                  <a:gd name="T7" fmla="*/ 119 h 119"/>
                  <a:gd name="T8" fmla="*/ 70 w 73"/>
                  <a:gd name="T9" fmla="*/ 119 h 119"/>
                  <a:gd name="T10" fmla="*/ 5 w 73"/>
                  <a:gd name="T11" fmla="*/ 119 h 119"/>
                  <a:gd name="T12" fmla="*/ 3 w 73"/>
                  <a:gd name="T13" fmla="*/ 119 h 119"/>
                  <a:gd name="T14" fmla="*/ 1 w 73"/>
                  <a:gd name="T15" fmla="*/ 118 h 119"/>
                  <a:gd name="T16" fmla="*/ 0 w 73"/>
                  <a:gd name="T17" fmla="*/ 116 h 119"/>
                  <a:gd name="T18" fmla="*/ 0 w 73"/>
                  <a:gd name="T19" fmla="*/ 112 h 119"/>
                  <a:gd name="T20" fmla="*/ 0 w 73"/>
                  <a:gd name="T21" fmla="*/ 109 h 119"/>
                  <a:gd name="T22" fmla="*/ 1 w 73"/>
                  <a:gd name="T23" fmla="*/ 107 h 119"/>
                  <a:gd name="T24" fmla="*/ 2 w 73"/>
                  <a:gd name="T25" fmla="*/ 105 h 119"/>
                  <a:gd name="T26" fmla="*/ 4 w 73"/>
                  <a:gd name="T27" fmla="*/ 103 h 119"/>
                  <a:gd name="T28" fmla="*/ 27 w 73"/>
                  <a:gd name="T29" fmla="*/ 78 h 119"/>
                  <a:gd name="T30" fmla="*/ 40 w 73"/>
                  <a:gd name="T31" fmla="*/ 64 h 119"/>
                  <a:gd name="T32" fmla="*/ 48 w 73"/>
                  <a:gd name="T33" fmla="*/ 51 h 119"/>
                  <a:gd name="T34" fmla="*/ 51 w 73"/>
                  <a:gd name="T35" fmla="*/ 42 h 119"/>
                  <a:gd name="T36" fmla="*/ 52 w 73"/>
                  <a:gd name="T37" fmla="*/ 33 h 119"/>
                  <a:gd name="T38" fmla="*/ 51 w 73"/>
                  <a:gd name="T39" fmla="*/ 26 h 119"/>
                  <a:gd name="T40" fmla="*/ 47 w 73"/>
                  <a:gd name="T41" fmla="*/ 20 h 119"/>
                  <a:gd name="T42" fmla="*/ 41 w 73"/>
                  <a:gd name="T43" fmla="*/ 16 h 119"/>
                  <a:gd name="T44" fmla="*/ 32 w 73"/>
                  <a:gd name="T45" fmla="*/ 14 h 119"/>
                  <a:gd name="T46" fmla="*/ 22 w 73"/>
                  <a:gd name="T47" fmla="*/ 16 h 119"/>
                  <a:gd name="T48" fmla="*/ 14 w 73"/>
                  <a:gd name="T49" fmla="*/ 19 h 119"/>
                  <a:gd name="T50" fmla="*/ 8 w 73"/>
                  <a:gd name="T51" fmla="*/ 22 h 119"/>
                  <a:gd name="T52" fmla="*/ 5 w 73"/>
                  <a:gd name="T53" fmla="*/ 24 h 119"/>
                  <a:gd name="T54" fmla="*/ 4 w 73"/>
                  <a:gd name="T55" fmla="*/ 23 h 119"/>
                  <a:gd name="T56" fmla="*/ 3 w 73"/>
                  <a:gd name="T57" fmla="*/ 22 h 119"/>
                  <a:gd name="T58" fmla="*/ 2 w 73"/>
                  <a:gd name="T59" fmla="*/ 20 h 119"/>
                  <a:gd name="T60" fmla="*/ 2 w 73"/>
                  <a:gd name="T61" fmla="*/ 17 h 119"/>
                  <a:gd name="T62" fmla="*/ 2 w 73"/>
                  <a:gd name="T63" fmla="*/ 14 h 119"/>
                  <a:gd name="T64" fmla="*/ 2 w 73"/>
                  <a:gd name="T65" fmla="*/ 13 h 119"/>
                  <a:gd name="T66" fmla="*/ 3 w 73"/>
                  <a:gd name="T67" fmla="*/ 11 h 119"/>
                  <a:gd name="T68" fmla="*/ 4 w 73"/>
                  <a:gd name="T69" fmla="*/ 10 h 119"/>
                  <a:gd name="T70" fmla="*/ 8 w 73"/>
                  <a:gd name="T71" fmla="*/ 7 h 119"/>
                  <a:gd name="T72" fmla="*/ 15 w 73"/>
                  <a:gd name="T73" fmla="*/ 4 h 119"/>
                  <a:gd name="T74" fmla="*/ 24 w 73"/>
                  <a:gd name="T75" fmla="*/ 1 h 119"/>
                  <a:gd name="T76" fmla="*/ 34 w 73"/>
                  <a:gd name="T77" fmla="*/ 0 h 119"/>
                  <a:gd name="T78" fmla="*/ 49 w 73"/>
                  <a:gd name="T79" fmla="*/ 3 h 119"/>
                  <a:gd name="T80" fmla="*/ 59 w 73"/>
                  <a:gd name="T81" fmla="*/ 9 h 119"/>
                  <a:gd name="T82" fmla="*/ 66 w 73"/>
                  <a:gd name="T83" fmla="*/ 19 h 119"/>
                  <a:gd name="T84" fmla="*/ 68 w 73"/>
                  <a:gd name="T85" fmla="*/ 31 h 119"/>
                  <a:gd name="T86" fmla="*/ 67 w 73"/>
                  <a:gd name="T87" fmla="*/ 42 h 119"/>
                  <a:gd name="T88" fmla="*/ 63 w 73"/>
                  <a:gd name="T89" fmla="*/ 54 h 119"/>
                  <a:gd name="T90" fmla="*/ 53 w 73"/>
                  <a:gd name="T91" fmla="*/ 68 h 119"/>
                  <a:gd name="T92" fmla="*/ 37 w 73"/>
                  <a:gd name="T93" fmla="*/ 87 h 119"/>
                  <a:gd name="T94" fmla="*/ 19 w 73"/>
                  <a:gd name="T95" fmla="*/ 106 h 119"/>
                  <a:gd name="T96" fmla="*/ 70 w 73"/>
                  <a:gd name="T97" fmla="*/ 106 h 119"/>
                  <a:gd name="T98" fmla="*/ 71 w 73"/>
                  <a:gd name="T99" fmla="*/ 106 h 119"/>
                  <a:gd name="T100" fmla="*/ 72 w 73"/>
                  <a:gd name="T101" fmla="*/ 108 h 119"/>
                  <a:gd name="T102" fmla="*/ 73 w 73"/>
                  <a:gd name="T103" fmla="*/ 110 h 119"/>
                  <a:gd name="T104" fmla="*/ 73 w 73"/>
                  <a:gd name="T105" fmla="*/ 113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3" h="119">
                    <a:moveTo>
                      <a:pt x="73" y="113"/>
                    </a:moveTo>
                    <a:cubicBezTo>
                      <a:pt x="73" y="114"/>
                      <a:pt x="73" y="115"/>
                      <a:pt x="73" y="115"/>
                    </a:cubicBezTo>
                    <a:cubicBezTo>
                      <a:pt x="73" y="116"/>
                      <a:pt x="73" y="117"/>
                      <a:pt x="72" y="118"/>
                    </a:cubicBezTo>
                    <a:cubicBezTo>
                      <a:pt x="72" y="118"/>
                      <a:pt x="72" y="119"/>
                      <a:pt x="71" y="119"/>
                    </a:cubicBezTo>
                    <a:cubicBezTo>
                      <a:pt x="71" y="119"/>
                      <a:pt x="70" y="119"/>
                      <a:pt x="70" y="119"/>
                    </a:cubicBezTo>
                    <a:cubicBezTo>
                      <a:pt x="5" y="119"/>
                      <a:pt x="5" y="119"/>
                      <a:pt x="5" y="119"/>
                    </a:cubicBezTo>
                    <a:cubicBezTo>
                      <a:pt x="4" y="119"/>
                      <a:pt x="3" y="119"/>
                      <a:pt x="3" y="119"/>
                    </a:cubicBezTo>
                    <a:cubicBezTo>
                      <a:pt x="2" y="119"/>
                      <a:pt x="2" y="118"/>
                      <a:pt x="1" y="118"/>
                    </a:cubicBezTo>
                    <a:cubicBezTo>
                      <a:pt x="1" y="117"/>
                      <a:pt x="0" y="117"/>
                      <a:pt x="0" y="116"/>
                    </a:cubicBezTo>
                    <a:cubicBezTo>
                      <a:pt x="0" y="115"/>
                      <a:pt x="0" y="114"/>
                      <a:pt x="0" y="112"/>
                    </a:cubicBezTo>
                    <a:cubicBezTo>
                      <a:pt x="0" y="111"/>
                      <a:pt x="0" y="110"/>
                      <a:pt x="0" y="109"/>
                    </a:cubicBezTo>
                    <a:cubicBezTo>
                      <a:pt x="0" y="108"/>
                      <a:pt x="0" y="108"/>
                      <a:pt x="1" y="107"/>
                    </a:cubicBezTo>
                    <a:cubicBezTo>
                      <a:pt x="1" y="106"/>
                      <a:pt x="1" y="106"/>
                      <a:pt x="2" y="105"/>
                    </a:cubicBezTo>
                    <a:cubicBezTo>
                      <a:pt x="2" y="104"/>
                      <a:pt x="3" y="103"/>
                      <a:pt x="4" y="103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32" y="73"/>
                      <a:pt x="37" y="68"/>
                      <a:pt x="40" y="64"/>
                    </a:cubicBezTo>
                    <a:cubicBezTo>
                      <a:pt x="43" y="59"/>
                      <a:pt x="46" y="55"/>
                      <a:pt x="48" y="51"/>
                    </a:cubicBezTo>
                    <a:cubicBezTo>
                      <a:pt x="49" y="48"/>
                      <a:pt x="51" y="45"/>
                      <a:pt x="51" y="42"/>
                    </a:cubicBezTo>
                    <a:cubicBezTo>
                      <a:pt x="52" y="39"/>
                      <a:pt x="52" y="36"/>
                      <a:pt x="52" y="33"/>
                    </a:cubicBezTo>
                    <a:cubicBezTo>
                      <a:pt x="52" y="31"/>
                      <a:pt x="51" y="28"/>
                      <a:pt x="51" y="26"/>
                    </a:cubicBezTo>
                    <a:cubicBezTo>
                      <a:pt x="50" y="24"/>
                      <a:pt x="48" y="21"/>
                      <a:pt x="47" y="20"/>
                    </a:cubicBezTo>
                    <a:cubicBezTo>
                      <a:pt x="45" y="18"/>
                      <a:pt x="43" y="17"/>
                      <a:pt x="41" y="16"/>
                    </a:cubicBezTo>
                    <a:cubicBezTo>
                      <a:pt x="38" y="15"/>
                      <a:pt x="35" y="14"/>
                      <a:pt x="32" y="14"/>
                    </a:cubicBezTo>
                    <a:cubicBezTo>
                      <a:pt x="28" y="14"/>
                      <a:pt x="25" y="15"/>
                      <a:pt x="22" y="16"/>
                    </a:cubicBezTo>
                    <a:cubicBezTo>
                      <a:pt x="19" y="17"/>
                      <a:pt x="16" y="18"/>
                      <a:pt x="14" y="19"/>
                    </a:cubicBezTo>
                    <a:cubicBezTo>
                      <a:pt x="12" y="20"/>
                      <a:pt x="10" y="21"/>
                      <a:pt x="8" y="22"/>
                    </a:cubicBezTo>
                    <a:cubicBezTo>
                      <a:pt x="7" y="23"/>
                      <a:pt x="5" y="24"/>
                      <a:pt x="5" y="24"/>
                    </a:cubicBezTo>
                    <a:cubicBezTo>
                      <a:pt x="4" y="24"/>
                      <a:pt x="4" y="24"/>
                      <a:pt x="4" y="23"/>
                    </a:cubicBezTo>
                    <a:cubicBezTo>
                      <a:pt x="3" y="23"/>
                      <a:pt x="3" y="23"/>
                      <a:pt x="3" y="22"/>
                    </a:cubicBezTo>
                    <a:cubicBezTo>
                      <a:pt x="2" y="22"/>
                      <a:pt x="2" y="21"/>
                      <a:pt x="2" y="20"/>
                    </a:cubicBezTo>
                    <a:cubicBezTo>
                      <a:pt x="2" y="19"/>
                      <a:pt x="2" y="18"/>
                      <a:pt x="2" y="17"/>
                    </a:cubicBezTo>
                    <a:cubicBezTo>
                      <a:pt x="2" y="16"/>
                      <a:pt x="2" y="15"/>
                      <a:pt x="2" y="14"/>
                    </a:cubicBezTo>
                    <a:cubicBezTo>
                      <a:pt x="2" y="14"/>
                      <a:pt x="2" y="13"/>
                      <a:pt x="2" y="13"/>
                    </a:cubicBezTo>
                    <a:cubicBezTo>
                      <a:pt x="3" y="12"/>
                      <a:pt x="3" y="12"/>
                      <a:pt x="3" y="11"/>
                    </a:cubicBezTo>
                    <a:cubicBezTo>
                      <a:pt x="3" y="11"/>
                      <a:pt x="4" y="10"/>
                      <a:pt x="4" y="10"/>
                    </a:cubicBezTo>
                    <a:cubicBezTo>
                      <a:pt x="5" y="9"/>
                      <a:pt x="6" y="8"/>
                      <a:pt x="8" y="7"/>
                    </a:cubicBezTo>
                    <a:cubicBezTo>
                      <a:pt x="10" y="6"/>
                      <a:pt x="12" y="5"/>
                      <a:pt x="15" y="4"/>
                    </a:cubicBezTo>
                    <a:cubicBezTo>
                      <a:pt x="18" y="3"/>
                      <a:pt x="21" y="2"/>
                      <a:pt x="24" y="1"/>
                    </a:cubicBezTo>
                    <a:cubicBezTo>
                      <a:pt x="27" y="1"/>
                      <a:pt x="30" y="0"/>
                      <a:pt x="34" y="0"/>
                    </a:cubicBezTo>
                    <a:cubicBezTo>
                      <a:pt x="40" y="0"/>
                      <a:pt x="45" y="1"/>
                      <a:pt x="49" y="3"/>
                    </a:cubicBezTo>
                    <a:cubicBezTo>
                      <a:pt x="53" y="4"/>
                      <a:pt x="57" y="6"/>
                      <a:pt x="59" y="9"/>
                    </a:cubicBezTo>
                    <a:cubicBezTo>
                      <a:pt x="62" y="12"/>
                      <a:pt x="64" y="15"/>
                      <a:pt x="66" y="19"/>
                    </a:cubicBezTo>
                    <a:cubicBezTo>
                      <a:pt x="67" y="23"/>
                      <a:pt x="68" y="27"/>
                      <a:pt x="68" y="31"/>
                    </a:cubicBezTo>
                    <a:cubicBezTo>
                      <a:pt x="68" y="34"/>
                      <a:pt x="68" y="38"/>
                      <a:pt x="67" y="42"/>
                    </a:cubicBezTo>
                    <a:cubicBezTo>
                      <a:pt x="66" y="46"/>
                      <a:pt x="65" y="50"/>
                      <a:pt x="63" y="54"/>
                    </a:cubicBezTo>
                    <a:cubicBezTo>
                      <a:pt x="61" y="58"/>
                      <a:pt x="57" y="63"/>
                      <a:pt x="53" y="68"/>
                    </a:cubicBezTo>
                    <a:cubicBezTo>
                      <a:pt x="49" y="74"/>
                      <a:pt x="44" y="80"/>
                      <a:pt x="37" y="87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70" y="106"/>
                      <a:pt x="70" y="106"/>
                      <a:pt x="70" y="106"/>
                    </a:cubicBezTo>
                    <a:cubicBezTo>
                      <a:pt x="70" y="106"/>
                      <a:pt x="71" y="106"/>
                      <a:pt x="71" y="106"/>
                    </a:cubicBezTo>
                    <a:cubicBezTo>
                      <a:pt x="72" y="107"/>
                      <a:pt x="72" y="107"/>
                      <a:pt x="72" y="108"/>
                    </a:cubicBezTo>
                    <a:cubicBezTo>
                      <a:pt x="73" y="108"/>
                      <a:pt x="73" y="109"/>
                      <a:pt x="73" y="110"/>
                    </a:cubicBezTo>
                    <a:cubicBezTo>
                      <a:pt x="73" y="111"/>
                      <a:pt x="73" y="111"/>
                      <a:pt x="73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7136615" y="1750293"/>
            <a:ext cx="1616565" cy="1138847"/>
            <a:chOff x="2703763" y="1750293"/>
            <a:chExt cx="1616565" cy="1138847"/>
          </a:xfrm>
        </p:grpSpPr>
        <p:sp>
          <p:nvSpPr>
            <p:cNvPr id="22" name="Freeform 5"/>
            <p:cNvSpPr>
              <a:spLocks noChangeAspect="1" noEditPoints="1"/>
            </p:cNvSpPr>
            <p:nvPr/>
          </p:nvSpPr>
          <p:spPr bwMode="auto">
            <a:xfrm>
              <a:off x="2703763" y="1750293"/>
              <a:ext cx="1616565" cy="1138847"/>
            </a:xfrm>
            <a:custGeom>
              <a:avLst/>
              <a:gdLst>
                <a:gd name="T0" fmla="*/ 190 w 360"/>
                <a:gd name="T1" fmla="*/ 12 h 252"/>
                <a:gd name="T2" fmla="*/ 302 w 360"/>
                <a:gd name="T3" fmla="*/ 90 h 252"/>
                <a:gd name="T4" fmla="*/ 304 w 360"/>
                <a:gd name="T5" fmla="*/ 96 h 252"/>
                <a:gd name="T6" fmla="*/ 311 w 360"/>
                <a:gd name="T7" fmla="*/ 98 h 252"/>
                <a:gd name="T8" fmla="*/ 348 w 360"/>
                <a:gd name="T9" fmla="*/ 144 h 252"/>
                <a:gd name="T10" fmla="*/ 300 w 360"/>
                <a:gd name="T11" fmla="*/ 192 h 252"/>
                <a:gd name="T12" fmla="*/ 296 w 360"/>
                <a:gd name="T13" fmla="*/ 192 h 252"/>
                <a:gd name="T14" fmla="*/ 294 w 360"/>
                <a:gd name="T15" fmla="*/ 191 h 252"/>
                <a:gd name="T16" fmla="*/ 288 w 360"/>
                <a:gd name="T17" fmla="*/ 191 h 252"/>
                <a:gd name="T18" fmla="*/ 283 w 360"/>
                <a:gd name="T19" fmla="*/ 196 h 252"/>
                <a:gd name="T20" fmla="*/ 190 w 360"/>
                <a:gd name="T21" fmla="*/ 240 h 252"/>
                <a:gd name="T22" fmla="*/ 105 w 360"/>
                <a:gd name="T23" fmla="*/ 204 h 252"/>
                <a:gd name="T24" fmla="*/ 101 w 360"/>
                <a:gd name="T25" fmla="*/ 200 h 252"/>
                <a:gd name="T26" fmla="*/ 94 w 360"/>
                <a:gd name="T27" fmla="*/ 201 h 252"/>
                <a:gd name="T28" fmla="*/ 79 w 360"/>
                <a:gd name="T29" fmla="*/ 203 h 252"/>
                <a:gd name="T30" fmla="*/ 12 w 360"/>
                <a:gd name="T31" fmla="*/ 136 h 252"/>
                <a:gd name="T32" fmla="*/ 52 w 360"/>
                <a:gd name="T33" fmla="*/ 74 h 252"/>
                <a:gd name="T34" fmla="*/ 58 w 360"/>
                <a:gd name="T35" fmla="*/ 72 h 252"/>
                <a:gd name="T36" fmla="*/ 59 w 360"/>
                <a:gd name="T37" fmla="*/ 65 h 252"/>
                <a:gd name="T38" fmla="*/ 106 w 360"/>
                <a:gd name="T39" fmla="*/ 25 h 252"/>
                <a:gd name="T40" fmla="*/ 122 w 360"/>
                <a:gd name="T41" fmla="*/ 28 h 252"/>
                <a:gd name="T42" fmla="*/ 128 w 360"/>
                <a:gd name="T43" fmla="*/ 30 h 252"/>
                <a:gd name="T44" fmla="*/ 132 w 360"/>
                <a:gd name="T45" fmla="*/ 27 h 252"/>
                <a:gd name="T46" fmla="*/ 190 w 360"/>
                <a:gd name="T47" fmla="*/ 12 h 252"/>
                <a:gd name="T48" fmla="*/ 190 w 360"/>
                <a:gd name="T49" fmla="*/ 0 h 252"/>
                <a:gd name="T50" fmla="*/ 127 w 360"/>
                <a:gd name="T51" fmla="*/ 17 h 252"/>
                <a:gd name="T52" fmla="*/ 106 w 360"/>
                <a:gd name="T53" fmla="*/ 13 h 252"/>
                <a:gd name="T54" fmla="*/ 47 w 360"/>
                <a:gd name="T55" fmla="*/ 63 h 252"/>
                <a:gd name="T56" fmla="*/ 0 w 360"/>
                <a:gd name="T57" fmla="*/ 136 h 252"/>
                <a:gd name="T58" fmla="*/ 79 w 360"/>
                <a:gd name="T59" fmla="*/ 215 h 252"/>
                <a:gd name="T60" fmla="*/ 97 w 360"/>
                <a:gd name="T61" fmla="*/ 213 h 252"/>
                <a:gd name="T62" fmla="*/ 190 w 360"/>
                <a:gd name="T63" fmla="*/ 252 h 252"/>
                <a:gd name="T64" fmla="*/ 293 w 360"/>
                <a:gd name="T65" fmla="*/ 203 h 252"/>
                <a:gd name="T66" fmla="*/ 300 w 360"/>
                <a:gd name="T67" fmla="*/ 204 h 252"/>
                <a:gd name="T68" fmla="*/ 360 w 360"/>
                <a:gd name="T69" fmla="*/ 144 h 252"/>
                <a:gd name="T70" fmla="*/ 314 w 360"/>
                <a:gd name="T71" fmla="*/ 86 h 252"/>
                <a:gd name="T72" fmla="*/ 190 w 360"/>
                <a:gd name="T7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0" h="252">
                  <a:moveTo>
                    <a:pt x="190" y="12"/>
                  </a:moveTo>
                  <a:cubicBezTo>
                    <a:pt x="241" y="12"/>
                    <a:pt x="286" y="44"/>
                    <a:pt x="302" y="90"/>
                  </a:cubicBezTo>
                  <a:cubicBezTo>
                    <a:pt x="304" y="96"/>
                    <a:pt x="304" y="96"/>
                    <a:pt x="304" y="96"/>
                  </a:cubicBezTo>
                  <a:cubicBezTo>
                    <a:pt x="311" y="98"/>
                    <a:pt x="311" y="98"/>
                    <a:pt x="311" y="98"/>
                  </a:cubicBezTo>
                  <a:cubicBezTo>
                    <a:pt x="333" y="103"/>
                    <a:pt x="348" y="122"/>
                    <a:pt x="348" y="144"/>
                  </a:cubicBezTo>
                  <a:cubicBezTo>
                    <a:pt x="348" y="171"/>
                    <a:pt x="327" y="192"/>
                    <a:pt x="300" y="192"/>
                  </a:cubicBezTo>
                  <a:cubicBezTo>
                    <a:pt x="299" y="192"/>
                    <a:pt x="298" y="192"/>
                    <a:pt x="296" y="192"/>
                  </a:cubicBezTo>
                  <a:cubicBezTo>
                    <a:pt x="294" y="191"/>
                    <a:pt x="294" y="191"/>
                    <a:pt x="294" y="191"/>
                  </a:cubicBezTo>
                  <a:cubicBezTo>
                    <a:pt x="288" y="191"/>
                    <a:pt x="288" y="191"/>
                    <a:pt x="288" y="191"/>
                  </a:cubicBezTo>
                  <a:cubicBezTo>
                    <a:pt x="283" y="196"/>
                    <a:pt x="283" y="196"/>
                    <a:pt x="283" y="196"/>
                  </a:cubicBezTo>
                  <a:cubicBezTo>
                    <a:pt x="261" y="224"/>
                    <a:pt x="227" y="240"/>
                    <a:pt x="190" y="240"/>
                  </a:cubicBezTo>
                  <a:cubicBezTo>
                    <a:pt x="158" y="240"/>
                    <a:pt x="128" y="227"/>
                    <a:pt x="105" y="204"/>
                  </a:cubicBezTo>
                  <a:cubicBezTo>
                    <a:pt x="101" y="200"/>
                    <a:pt x="101" y="200"/>
                    <a:pt x="101" y="200"/>
                  </a:cubicBezTo>
                  <a:cubicBezTo>
                    <a:pt x="94" y="201"/>
                    <a:pt x="94" y="201"/>
                    <a:pt x="94" y="201"/>
                  </a:cubicBezTo>
                  <a:cubicBezTo>
                    <a:pt x="89" y="202"/>
                    <a:pt x="84" y="203"/>
                    <a:pt x="79" y="203"/>
                  </a:cubicBezTo>
                  <a:cubicBezTo>
                    <a:pt x="42" y="203"/>
                    <a:pt x="12" y="173"/>
                    <a:pt x="12" y="136"/>
                  </a:cubicBezTo>
                  <a:cubicBezTo>
                    <a:pt x="12" y="109"/>
                    <a:pt x="28" y="85"/>
                    <a:pt x="52" y="74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62" y="42"/>
                    <a:pt x="82" y="25"/>
                    <a:pt x="106" y="25"/>
                  </a:cubicBezTo>
                  <a:cubicBezTo>
                    <a:pt x="111" y="25"/>
                    <a:pt x="117" y="26"/>
                    <a:pt x="122" y="28"/>
                  </a:cubicBezTo>
                  <a:cubicBezTo>
                    <a:pt x="128" y="30"/>
                    <a:pt x="128" y="30"/>
                    <a:pt x="128" y="30"/>
                  </a:cubicBezTo>
                  <a:cubicBezTo>
                    <a:pt x="132" y="27"/>
                    <a:pt x="132" y="27"/>
                    <a:pt x="132" y="27"/>
                  </a:cubicBezTo>
                  <a:cubicBezTo>
                    <a:pt x="150" y="17"/>
                    <a:pt x="170" y="12"/>
                    <a:pt x="190" y="12"/>
                  </a:cubicBezTo>
                  <a:moveTo>
                    <a:pt x="190" y="0"/>
                  </a:moveTo>
                  <a:cubicBezTo>
                    <a:pt x="167" y="0"/>
                    <a:pt x="145" y="6"/>
                    <a:pt x="127" y="17"/>
                  </a:cubicBezTo>
                  <a:cubicBezTo>
                    <a:pt x="120" y="14"/>
                    <a:pt x="113" y="13"/>
                    <a:pt x="106" y="13"/>
                  </a:cubicBezTo>
                  <a:cubicBezTo>
                    <a:pt x="76" y="13"/>
                    <a:pt x="51" y="35"/>
                    <a:pt x="47" y="63"/>
                  </a:cubicBezTo>
                  <a:cubicBezTo>
                    <a:pt x="19" y="76"/>
                    <a:pt x="0" y="103"/>
                    <a:pt x="0" y="136"/>
                  </a:cubicBezTo>
                  <a:cubicBezTo>
                    <a:pt x="0" y="179"/>
                    <a:pt x="35" y="215"/>
                    <a:pt x="79" y="215"/>
                  </a:cubicBezTo>
                  <a:cubicBezTo>
                    <a:pt x="85" y="215"/>
                    <a:pt x="91" y="214"/>
                    <a:pt x="97" y="213"/>
                  </a:cubicBezTo>
                  <a:cubicBezTo>
                    <a:pt x="120" y="237"/>
                    <a:pt x="154" y="252"/>
                    <a:pt x="190" y="252"/>
                  </a:cubicBezTo>
                  <a:cubicBezTo>
                    <a:pt x="232" y="252"/>
                    <a:pt x="269" y="233"/>
                    <a:pt x="293" y="203"/>
                  </a:cubicBezTo>
                  <a:cubicBezTo>
                    <a:pt x="295" y="204"/>
                    <a:pt x="298" y="204"/>
                    <a:pt x="300" y="204"/>
                  </a:cubicBezTo>
                  <a:cubicBezTo>
                    <a:pt x="333" y="204"/>
                    <a:pt x="360" y="177"/>
                    <a:pt x="360" y="144"/>
                  </a:cubicBezTo>
                  <a:cubicBezTo>
                    <a:pt x="360" y="116"/>
                    <a:pt x="340" y="92"/>
                    <a:pt x="314" y="86"/>
                  </a:cubicBezTo>
                  <a:cubicBezTo>
                    <a:pt x="296" y="36"/>
                    <a:pt x="248" y="0"/>
                    <a:pt x="19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3158811" y="2018455"/>
              <a:ext cx="706469" cy="602522"/>
              <a:chOff x="5905500" y="5624513"/>
              <a:chExt cx="1219200" cy="1039812"/>
            </a:xfrm>
            <a:solidFill>
              <a:schemeClr val="bg1"/>
            </a:solidFill>
          </p:grpSpPr>
          <p:sp>
            <p:nvSpPr>
              <p:cNvPr id="24" name="Freeform 9"/>
              <p:cNvSpPr>
                <a:spLocks/>
              </p:cNvSpPr>
              <p:nvPr/>
            </p:nvSpPr>
            <p:spPr bwMode="auto">
              <a:xfrm>
                <a:off x="5905500" y="5624513"/>
                <a:ext cx="488950" cy="693737"/>
              </a:xfrm>
              <a:custGeom>
                <a:avLst/>
                <a:gdLst>
                  <a:gd name="T0" fmla="*/ 146 w 146"/>
                  <a:gd name="T1" fmla="*/ 176 h 207"/>
                  <a:gd name="T2" fmla="*/ 146 w 146"/>
                  <a:gd name="T3" fmla="*/ 180 h 207"/>
                  <a:gd name="T4" fmla="*/ 146 w 146"/>
                  <a:gd name="T5" fmla="*/ 183 h 207"/>
                  <a:gd name="T6" fmla="*/ 145 w 146"/>
                  <a:gd name="T7" fmla="*/ 186 h 207"/>
                  <a:gd name="T8" fmla="*/ 142 w 146"/>
                  <a:gd name="T9" fmla="*/ 189 h 207"/>
                  <a:gd name="T10" fmla="*/ 136 w 146"/>
                  <a:gd name="T11" fmla="*/ 193 h 207"/>
                  <a:gd name="T12" fmla="*/ 124 w 146"/>
                  <a:gd name="T13" fmla="*/ 199 h 207"/>
                  <a:gd name="T14" fmla="*/ 107 w 146"/>
                  <a:gd name="T15" fmla="*/ 205 h 207"/>
                  <a:gd name="T16" fmla="*/ 86 w 146"/>
                  <a:gd name="T17" fmla="*/ 207 h 207"/>
                  <a:gd name="T18" fmla="*/ 50 w 146"/>
                  <a:gd name="T19" fmla="*/ 200 h 207"/>
                  <a:gd name="T20" fmla="*/ 23 w 146"/>
                  <a:gd name="T21" fmla="*/ 181 h 207"/>
                  <a:gd name="T22" fmla="*/ 6 w 146"/>
                  <a:gd name="T23" fmla="*/ 149 h 207"/>
                  <a:gd name="T24" fmla="*/ 0 w 146"/>
                  <a:gd name="T25" fmla="*/ 106 h 207"/>
                  <a:gd name="T26" fmla="*/ 7 w 146"/>
                  <a:gd name="T27" fmla="*/ 62 h 207"/>
                  <a:gd name="T28" fmla="*/ 25 w 146"/>
                  <a:gd name="T29" fmla="*/ 28 h 207"/>
                  <a:gd name="T30" fmla="*/ 53 w 146"/>
                  <a:gd name="T31" fmla="*/ 8 h 207"/>
                  <a:gd name="T32" fmla="*/ 89 w 146"/>
                  <a:gd name="T33" fmla="*/ 0 h 207"/>
                  <a:gd name="T34" fmla="*/ 106 w 146"/>
                  <a:gd name="T35" fmla="*/ 2 h 207"/>
                  <a:gd name="T36" fmla="*/ 121 w 146"/>
                  <a:gd name="T37" fmla="*/ 6 h 207"/>
                  <a:gd name="T38" fmla="*/ 133 w 146"/>
                  <a:gd name="T39" fmla="*/ 12 h 207"/>
                  <a:gd name="T40" fmla="*/ 141 w 146"/>
                  <a:gd name="T41" fmla="*/ 17 h 207"/>
                  <a:gd name="T42" fmla="*/ 144 w 146"/>
                  <a:gd name="T43" fmla="*/ 21 h 207"/>
                  <a:gd name="T44" fmla="*/ 145 w 146"/>
                  <a:gd name="T45" fmla="*/ 23 h 207"/>
                  <a:gd name="T46" fmla="*/ 145 w 146"/>
                  <a:gd name="T47" fmla="*/ 27 h 207"/>
                  <a:gd name="T48" fmla="*/ 146 w 146"/>
                  <a:gd name="T49" fmla="*/ 31 h 207"/>
                  <a:gd name="T50" fmla="*/ 145 w 146"/>
                  <a:gd name="T51" fmla="*/ 37 h 207"/>
                  <a:gd name="T52" fmla="*/ 144 w 146"/>
                  <a:gd name="T53" fmla="*/ 40 h 207"/>
                  <a:gd name="T54" fmla="*/ 143 w 146"/>
                  <a:gd name="T55" fmla="*/ 43 h 207"/>
                  <a:gd name="T56" fmla="*/ 141 w 146"/>
                  <a:gd name="T57" fmla="*/ 43 h 207"/>
                  <a:gd name="T58" fmla="*/ 135 w 146"/>
                  <a:gd name="T59" fmla="*/ 40 h 207"/>
                  <a:gd name="T60" fmla="*/ 124 w 146"/>
                  <a:gd name="T61" fmla="*/ 34 h 207"/>
                  <a:gd name="T62" fmla="*/ 109 w 146"/>
                  <a:gd name="T63" fmla="*/ 27 h 207"/>
                  <a:gd name="T64" fmla="*/ 88 w 146"/>
                  <a:gd name="T65" fmla="*/ 24 h 207"/>
                  <a:gd name="T66" fmla="*/ 64 w 146"/>
                  <a:gd name="T67" fmla="*/ 29 h 207"/>
                  <a:gd name="T68" fmla="*/ 45 w 146"/>
                  <a:gd name="T69" fmla="*/ 45 h 207"/>
                  <a:gd name="T70" fmla="*/ 33 w 146"/>
                  <a:gd name="T71" fmla="*/ 70 h 207"/>
                  <a:gd name="T72" fmla="*/ 29 w 146"/>
                  <a:gd name="T73" fmla="*/ 105 h 207"/>
                  <a:gd name="T74" fmla="*/ 33 w 146"/>
                  <a:gd name="T75" fmla="*/ 139 h 207"/>
                  <a:gd name="T76" fmla="*/ 45 w 146"/>
                  <a:gd name="T77" fmla="*/ 163 h 207"/>
                  <a:gd name="T78" fmla="*/ 64 w 146"/>
                  <a:gd name="T79" fmla="*/ 178 h 207"/>
                  <a:gd name="T80" fmla="*/ 89 w 146"/>
                  <a:gd name="T81" fmla="*/ 183 h 207"/>
                  <a:gd name="T82" fmla="*/ 110 w 146"/>
                  <a:gd name="T83" fmla="*/ 180 h 207"/>
                  <a:gd name="T84" fmla="*/ 125 w 146"/>
                  <a:gd name="T85" fmla="*/ 173 h 207"/>
                  <a:gd name="T86" fmla="*/ 136 w 146"/>
                  <a:gd name="T87" fmla="*/ 167 h 207"/>
                  <a:gd name="T88" fmla="*/ 142 w 146"/>
                  <a:gd name="T89" fmla="*/ 164 h 207"/>
                  <a:gd name="T90" fmla="*/ 144 w 146"/>
                  <a:gd name="T91" fmla="*/ 164 h 207"/>
                  <a:gd name="T92" fmla="*/ 145 w 146"/>
                  <a:gd name="T93" fmla="*/ 166 h 207"/>
                  <a:gd name="T94" fmla="*/ 146 w 146"/>
                  <a:gd name="T95" fmla="*/ 170 h 207"/>
                  <a:gd name="T96" fmla="*/ 146 w 146"/>
                  <a:gd name="T97" fmla="*/ 17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6" h="207">
                    <a:moveTo>
                      <a:pt x="146" y="176"/>
                    </a:moveTo>
                    <a:cubicBezTo>
                      <a:pt x="146" y="177"/>
                      <a:pt x="146" y="179"/>
                      <a:pt x="146" y="180"/>
                    </a:cubicBezTo>
                    <a:cubicBezTo>
                      <a:pt x="146" y="181"/>
                      <a:pt x="146" y="182"/>
                      <a:pt x="146" y="183"/>
                    </a:cubicBezTo>
                    <a:cubicBezTo>
                      <a:pt x="145" y="184"/>
                      <a:pt x="145" y="185"/>
                      <a:pt x="145" y="186"/>
                    </a:cubicBezTo>
                    <a:cubicBezTo>
                      <a:pt x="144" y="187"/>
                      <a:pt x="143" y="187"/>
                      <a:pt x="142" y="189"/>
                    </a:cubicBezTo>
                    <a:cubicBezTo>
                      <a:pt x="141" y="190"/>
                      <a:pt x="139" y="191"/>
                      <a:pt x="136" y="193"/>
                    </a:cubicBezTo>
                    <a:cubicBezTo>
                      <a:pt x="133" y="195"/>
                      <a:pt x="128" y="197"/>
                      <a:pt x="124" y="199"/>
                    </a:cubicBezTo>
                    <a:cubicBezTo>
                      <a:pt x="119" y="201"/>
                      <a:pt x="113" y="203"/>
                      <a:pt x="107" y="205"/>
                    </a:cubicBezTo>
                    <a:cubicBezTo>
                      <a:pt x="100" y="206"/>
                      <a:pt x="93" y="207"/>
                      <a:pt x="86" y="207"/>
                    </a:cubicBezTo>
                    <a:cubicBezTo>
                      <a:pt x="73" y="207"/>
                      <a:pt x="61" y="205"/>
                      <a:pt x="50" y="200"/>
                    </a:cubicBezTo>
                    <a:cubicBezTo>
                      <a:pt x="40" y="196"/>
                      <a:pt x="31" y="189"/>
                      <a:pt x="23" y="181"/>
                    </a:cubicBezTo>
                    <a:cubicBezTo>
                      <a:pt x="16" y="172"/>
                      <a:pt x="10" y="162"/>
                      <a:pt x="6" y="149"/>
                    </a:cubicBezTo>
                    <a:cubicBezTo>
                      <a:pt x="2" y="137"/>
                      <a:pt x="0" y="123"/>
                      <a:pt x="0" y="106"/>
                    </a:cubicBezTo>
                    <a:cubicBezTo>
                      <a:pt x="0" y="90"/>
                      <a:pt x="2" y="75"/>
                      <a:pt x="7" y="62"/>
                    </a:cubicBezTo>
                    <a:cubicBezTo>
                      <a:pt x="11" y="49"/>
                      <a:pt x="17" y="37"/>
                      <a:pt x="25" y="28"/>
                    </a:cubicBezTo>
                    <a:cubicBezTo>
                      <a:pt x="33" y="19"/>
                      <a:pt x="42" y="12"/>
                      <a:pt x="53" y="8"/>
                    </a:cubicBezTo>
                    <a:cubicBezTo>
                      <a:pt x="64" y="3"/>
                      <a:pt x="76" y="0"/>
                      <a:pt x="89" y="0"/>
                    </a:cubicBezTo>
                    <a:cubicBezTo>
                      <a:pt x="95" y="0"/>
                      <a:pt x="100" y="1"/>
                      <a:pt x="106" y="2"/>
                    </a:cubicBezTo>
                    <a:cubicBezTo>
                      <a:pt x="111" y="3"/>
                      <a:pt x="116" y="5"/>
                      <a:pt x="121" y="6"/>
                    </a:cubicBezTo>
                    <a:cubicBezTo>
                      <a:pt x="126" y="8"/>
                      <a:pt x="130" y="10"/>
                      <a:pt x="133" y="12"/>
                    </a:cubicBezTo>
                    <a:cubicBezTo>
                      <a:pt x="137" y="14"/>
                      <a:pt x="140" y="16"/>
                      <a:pt x="141" y="17"/>
                    </a:cubicBezTo>
                    <a:cubicBezTo>
                      <a:pt x="142" y="19"/>
                      <a:pt x="143" y="20"/>
                      <a:pt x="144" y="21"/>
                    </a:cubicBezTo>
                    <a:cubicBezTo>
                      <a:pt x="144" y="21"/>
                      <a:pt x="144" y="22"/>
                      <a:pt x="145" y="23"/>
                    </a:cubicBezTo>
                    <a:cubicBezTo>
                      <a:pt x="145" y="24"/>
                      <a:pt x="145" y="25"/>
                      <a:pt x="145" y="27"/>
                    </a:cubicBezTo>
                    <a:cubicBezTo>
                      <a:pt x="145" y="28"/>
                      <a:pt x="146" y="30"/>
                      <a:pt x="146" y="31"/>
                    </a:cubicBezTo>
                    <a:cubicBezTo>
                      <a:pt x="146" y="33"/>
                      <a:pt x="145" y="35"/>
                      <a:pt x="145" y="37"/>
                    </a:cubicBezTo>
                    <a:cubicBezTo>
                      <a:pt x="145" y="38"/>
                      <a:pt x="145" y="39"/>
                      <a:pt x="144" y="40"/>
                    </a:cubicBezTo>
                    <a:cubicBezTo>
                      <a:pt x="144" y="41"/>
                      <a:pt x="143" y="42"/>
                      <a:pt x="143" y="43"/>
                    </a:cubicBezTo>
                    <a:cubicBezTo>
                      <a:pt x="142" y="43"/>
                      <a:pt x="142" y="43"/>
                      <a:pt x="141" y="43"/>
                    </a:cubicBezTo>
                    <a:cubicBezTo>
                      <a:pt x="139" y="43"/>
                      <a:pt x="137" y="42"/>
                      <a:pt x="135" y="40"/>
                    </a:cubicBezTo>
                    <a:cubicBezTo>
                      <a:pt x="132" y="38"/>
                      <a:pt x="129" y="36"/>
                      <a:pt x="124" y="34"/>
                    </a:cubicBezTo>
                    <a:cubicBezTo>
                      <a:pt x="120" y="31"/>
                      <a:pt x="115" y="29"/>
                      <a:pt x="109" y="27"/>
                    </a:cubicBezTo>
                    <a:cubicBezTo>
                      <a:pt x="104" y="25"/>
                      <a:pt x="97" y="24"/>
                      <a:pt x="88" y="24"/>
                    </a:cubicBezTo>
                    <a:cubicBezTo>
                      <a:pt x="79" y="24"/>
                      <a:pt x="71" y="26"/>
                      <a:pt x="64" y="29"/>
                    </a:cubicBezTo>
                    <a:cubicBezTo>
                      <a:pt x="56" y="33"/>
                      <a:pt x="50" y="38"/>
                      <a:pt x="45" y="45"/>
                    </a:cubicBezTo>
                    <a:cubicBezTo>
                      <a:pt x="40" y="52"/>
                      <a:pt x="36" y="60"/>
                      <a:pt x="33" y="70"/>
                    </a:cubicBezTo>
                    <a:cubicBezTo>
                      <a:pt x="30" y="80"/>
                      <a:pt x="29" y="92"/>
                      <a:pt x="29" y="105"/>
                    </a:cubicBezTo>
                    <a:cubicBezTo>
                      <a:pt x="29" y="117"/>
                      <a:pt x="30" y="129"/>
                      <a:pt x="33" y="139"/>
                    </a:cubicBezTo>
                    <a:cubicBezTo>
                      <a:pt x="35" y="148"/>
                      <a:pt x="39" y="156"/>
                      <a:pt x="45" y="163"/>
                    </a:cubicBezTo>
                    <a:cubicBezTo>
                      <a:pt x="50" y="170"/>
                      <a:pt x="56" y="175"/>
                      <a:pt x="64" y="178"/>
                    </a:cubicBezTo>
                    <a:cubicBezTo>
                      <a:pt x="71" y="181"/>
                      <a:pt x="80" y="183"/>
                      <a:pt x="89" y="183"/>
                    </a:cubicBezTo>
                    <a:cubicBezTo>
                      <a:pt x="97" y="183"/>
                      <a:pt x="104" y="182"/>
                      <a:pt x="110" y="180"/>
                    </a:cubicBezTo>
                    <a:cubicBezTo>
                      <a:pt x="116" y="178"/>
                      <a:pt x="121" y="176"/>
                      <a:pt x="125" y="173"/>
                    </a:cubicBezTo>
                    <a:cubicBezTo>
                      <a:pt x="130" y="171"/>
                      <a:pt x="133" y="169"/>
                      <a:pt x="136" y="167"/>
                    </a:cubicBezTo>
                    <a:cubicBezTo>
                      <a:pt x="139" y="165"/>
                      <a:pt x="141" y="164"/>
                      <a:pt x="142" y="164"/>
                    </a:cubicBezTo>
                    <a:cubicBezTo>
                      <a:pt x="143" y="164"/>
                      <a:pt x="144" y="164"/>
                      <a:pt x="144" y="164"/>
                    </a:cubicBezTo>
                    <a:cubicBezTo>
                      <a:pt x="145" y="165"/>
                      <a:pt x="145" y="165"/>
                      <a:pt x="145" y="166"/>
                    </a:cubicBezTo>
                    <a:cubicBezTo>
                      <a:pt x="146" y="167"/>
                      <a:pt x="146" y="168"/>
                      <a:pt x="146" y="170"/>
                    </a:cubicBezTo>
                    <a:cubicBezTo>
                      <a:pt x="146" y="171"/>
                      <a:pt x="146" y="173"/>
                      <a:pt x="146" y="1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" name="Freeform 10"/>
              <p:cNvSpPr>
                <a:spLocks noEditPoints="1"/>
              </p:cNvSpPr>
              <p:nvPr/>
            </p:nvSpPr>
            <p:spPr bwMode="auto">
              <a:xfrm>
                <a:off x="6461125" y="5624513"/>
                <a:ext cx="465138" cy="693737"/>
              </a:xfrm>
              <a:custGeom>
                <a:avLst/>
                <a:gdLst>
                  <a:gd name="T0" fmla="*/ 139 w 139"/>
                  <a:gd name="T1" fmla="*/ 103 h 207"/>
                  <a:gd name="T2" fmla="*/ 136 w 139"/>
                  <a:gd name="T3" fmla="*/ 145 h 207"/>
                  <a:gd name="T4" fmla="*/ 124 w 139"/>
                  <a:gd name="T5" fmla="*/ 178 h 207"/>
                  <a:gd name="T6" fmla="*/ 101 w 139"/>
                  <a:gd name="T7" fmla="*/ 200 h 207"/>
                  <a:gd name="T8" fmla="*/ 68 w 139"/>
                  <a:gd name="T9" fmla="*/ 207 h 207"/>
                  <a:gd name="T10" fmla="*/ 36 w 139"/>
                  <a:gd name="T11" fmla="*/ 200 h 207"/>
                  <a:gd name="T12" fmla="*/ 15 w 139"/>
                  <a:gd name="T13" fmla="*/ 180 h 207"/>
                  <a:gd name="T14" fmla="*/ 4 w 139"/>
                  <a:gd name="T15" fmla="*/ 148 h 207"/>
                  <a:gd name="T16" fmla="*/ 0 w 139"/>
                  <a:gd name="T17" fmla="*/ 104 h 207"/>
                  <a:gd name="T18" fmla="*/ 4 w 139"/>
                  <a:gd name="T19" fmla="*/ 62 h 207"/>
                  <a:gd name="T20" fmla="*/ 16 w 139"/>
                  <a:gd name="T21" fmla="*/ 29 h 207"/>
                  <a:gd name="T22" fmla="*/ 38 w 139"/>
                  <a:gd name="T23" fmla="*/ 8 h 207"/>
                  <a:gd name="T24" fmla="*/ 72 w 139"/>
                  <a:gd name="T25" fmla="*/ 0 h 207"/>
                  <a:gd name="T26" fmla="*/ 104 w 139"/>
                  <a:gd name="T27" fmla="*/ 7 h 207"/>
                  <a:gd name="T28" fmla="*/ 125 w 139"/>
                  <a:gd name="T29" fmla="*/ 27 h 207"/>
                  <a:gd name="T30" fmla="*/ 136 w 139"/>
                  <a:gd name="T31" fmla="*/ 59 h 207"/>
                  <a:gd name="T32" fmla="*/ 139 w 139"/>
                  <a:gd name="T33" fmla="*/ 103 h 207"/>
                  <a:gd name="T34" fmla="*/ 112 w 139"/>
                  <a:gd name="T35" fmla="*/ 105 h 207"/>
                  <a:gd name="T36" fmla="*/ 111 w 139"/>
                  <a:gd name="T37" fmla="*/ 78 h 207"/>
                  <a:gd name="T38" fmla="*/ 108 w 139"/>
                  <a:gd name="T39" fmla="*/ 57 h 207"/>
                  <a:gd name="T40" fmla="*/ 102 w 139"/>
                  <a:gd name="T41" fmla="*/ 41 h 207"/>
                  <a:gd name="T42" fmla="*/ 94 w 139"/>
                  <a:gd name="T43" fmla="*/ 30 h 207"/>
                  <a:gd name="T44" fmla="*/ 84 w 139"/>
                  <a:gd name="T45" fmla="*/ 24 h 207"/>
                  <a:gd name="T46" fmla="*/ 70 w 139"/>
                  <a:gd name="T47" fmla="*/ 22 h 207"/>
                  <a:gd name="T48" fmla="*/ 49 w 139"/>
                  <a:gd name="T49" fmla="*/ 28 h 207"/>
                  <a:gd name="T50" fmla="*/ 36 w 139"/>
                  <a:gd name="T51" fmla="*/ 45 h 207"/>
                  <a:gd name="T52" fmla="*/ 29 w 139"/>
                  <a:gd name="T53" fmla="*/ 71 h 207"/>
                  <a:gd name="T54" fmla="*/ 28 w 139"/>
                  <a:gd name="T55" fmla="*/ 102 h 207"/>
                  <a:gd name="T56" fmla="*/ 30 w 139"/>
                  <a:gd name="T57" fmla="*/ 141 h 207"/>
                  <a:gd name="T58" fmla="*/ 37 w 139"/>
                  <a:gd name="T59" fmla="*/ 166 h 207"/>
                  <a:gd name="T60" fmla="*/ 50 w 139"/>
                  <a:gd name="T61" fmla="*/ 181 h 207"/>
                  <a:gd name="T62" fmla="*/ 69 w 139"/>
                  <a:gd name="T63" fmla="*/ 185 h 207"/>
                  <a:gd name="T64" fmla="*/ 85 w 139"/>
                  <a:gd name="T65" fmla="*/ 182 h 207"/>
                  <a:gd name="T66" fmla="*/ 96 w 139"/>
                  <a:gd name="T67" fmla="*/ 174 h 207"/>
                  <a:gd name="T68" fmla="*/ 104 w 139"/>
                  <a:gd name="T69" fmla="*/ 162 h 207"/>
                  <a:gd name="T70" fmla="*/ 109 w 139"/>
                  <a:gd name="T71" fmla="*/ 146 h 207"/>
                  <a:gd name="T72" fmla="*/ 111 w 139"/>
                  <a:gd name="T73" fmla="*/ 127 h 207"/>
                  <a:gd name="T74" fmla="*/ 112 w 139"/>
                  <a:gd name="T75" fmla="*/ 105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9" h="207">
                    <a:moveTo>
                      <a:pt x="139" y="103"/>
                    </a:moveTo>
                    <a:cubicBezTo>
                      <a:pt x="139" y="119"/>
                      <a:pt x="138" y="133"/>
                      <a:pt x="136" y="145"/>
                    </a:cubicBezTo>
                    <a:cubicBezTo>
                      <a:pt x="133" y="158"/>
                      <a:pt x="129" y="169"/>
                      <a:pt x="124" y="178"/>
                    </a:cubicBezTo>
                    <a:cubicBezTo>
                      <a:pt x="118" y="187"/>
                      <a:pt x="111" y="195"/>
                      <a:pt x="101" y="200"/>
                    </a:cubicBezTo>
                    <a:cubicBezTo>
                      <a:pt x="92" y="205"/>
                      <a:pt x="81" y="207"/>
                      <a:pt x="68" y="207"/>
                    </a:cubicBezTo>
                    <a:cubicBezTo>
                      <a:pt x="55" y="207"/>
                      <a:pt x="44" y="205"/>
                      <a:pt x="36" y="200"/>
                    </a:cubicBezTo>
                    <a:cubicBezTo>
                      <a:pt x="27" y="196"/>
                      <a:pt x="20" y="189"/>
                      <a:pt x="15" y="180"/>
                    </a:cubicBezTo>
                    <a:cubicBezTo>
                      <a:pt x="10" y="172"/>
                      <a:pt x="6" y="161"/>
                      <a:pt x="4" y="148"/>
                    </a:cubicBezTo>
                    <a:cubicBezTo>
                      <a:pt x="1" y="135"/>
                      <a:pt x="0" y="121"/>
                      <a:pt x="0" y="104"/>
                    </a:cubicBezTo>
                    <a:cubicBezTo>
                      <a:pt x="0" y="89"/>
                      <a:pt x="1" y="75"/>
                      <a:pt x="4" y="62"/>
                    </a:cubicBezTo>
                    <a:cubicBezTo>
                      <a:pt x="6" y="49"/>
                      <a:pt x="10" y="38"/>
                      <a:pt x="16" y="29"/>
                    </a:cubicBezTo>
                    <a:cubicBezTo>
                      <a:pt x="22" y="20"/>
                      <a:pt x="29" y="13"/>
                      <a:pt x="38" y="8"/>
                    </a:cubicBezTo>
                    <a:cubicBezTo>
                      <a:pt x="47" y="3"/>
                      <a:pt x="58" y="0"/>
                      <a:pt x="72" y="0"/>
                    </a:cubicBezTo>
                    <a:cubicBezTo>
                      <a:pt x="85" y="0"/>
                      <a:pt x="95" y="2"/>
                      <a:pt x="104" y="7"/>
                    </a:cubicBezTo>
                    <a:cubicBezTo>
                      <a:pt x="113" y="11"/>
                      <a:pt x="120" y="18"/>
                      <a:pt x="125" y="27"/>
                    </a:cubicBezTo>
                    <a:cubicBezTo>
                      <a:pt x="130" y="35"/>
                      <a:pt x="134" y="46"/>
                      <a:pt x="136" y="59"/>
                    </a:cubicBezTo>
                    <a:cubicBezTo>
                      <a:pt x="138" y="72"/>
                      <a:pt x="139" y="87"/>
                      <a:pt x="139" y="103"/>
                    </a:cubicBezTo>
                    <a:close/>
                    <a:moveTo>
                      <a:pt x="112" y="105"/>
                    </a:moveTo>
                    <a:cubicBezTo>
                      <a:pt x="112" y="95"/>
                      <a:pt x="112" y="86"/>
                      <a:pt x="111" y="78"/>
                    </a:cubicBezTo>
                    <a:cubicBezTo>
                      <a:pt x="110" y="70"/>
                      <a:pt x="109" y="63"/>
                      <a:pt x="108" y="57"/>
                    </a:cubicBezTo>
                    <a:cubicBezTo>
                      <a:pt x="106" y="51"/>
                      <a:pt x="105" y="45"/>
                      <a:pt x="102" y="41"/>
                    </a:cubicBezTo>
                    <a:cubicBezTo>
                      <a:pt x="100" y="37"/>
                      <a:pt x="97" y="33"/>
                      <a:pt x="94" y="30"/>
                    </a:cubicBezTo>
                    <a:cubicBezTo>
                      <a:pt x="91" y="27"/>
                      <a:pt x="88" y="25"/>
                      <a:pt x="84" y="24"/>
                    </a:cubicBezTo>
                    <a:cubicBezTo>
                      <a:pt x="80" y="23"/>
                      <a:pt x="75" y="22"/>
                      <a:pt x="70" y="22"/>
                    </a:cubicBezTo>
                    <a:cubicBezTo>
                      <a:pt x="61" y="22"/>
                      <a:pt x="54" y="24"/>
                      <a:pt x="49" y="28"/>
                    </a:cubicBezTo>
                    <a:cubicBezTo>
                      <a:pt x="43" y="32"/>
                      <a:pt x="39" y="38"/>
                      <a:pt x="36" y="45"/>
                    </a:cubicBezTo>
                    <a:cubicBezTo>
                      <a:pt x="33" y="53"/>
                      <a:pt x="30" y="61"/>
                      <a:pt x="29" y="71"/>
                    </a:cubicBezTo>
                    <a:cubicBezTo>
                      <a:pt x="28" y="81"/>
                      <a:pt x="28" y="91"/>
                      <a:pt x="28" y="102"/>
                    </a:cubicBezTo>
                    <a:cubicBezTo>
                      <a:pt x="28" y="117"/>
                      <a:pt x="28" y="130"/>
                      <a:pt x="30" y="141"/>
                    </a:cubicBezTo>
                    <a:cubicBezTo>
                      <a:pt x="31" y="151"/>
                      <a:pt x="34" y="160"/>
                      <a:pt x="37" y="166"/>
                    </a:cubicBezTo>
                    <a:cubicBezTo>
                      <a:pt x="41" y="173"/>
                      <a:pt x="45" y="178"/>
                      <a:pt x="50" y="181"/>
                    </a:cubicBezTo>
                    <a:cubicBezTo>
                      <a:pt x="55" y="184"/>
                      <a:pt x="62" y="185"/>
                      <a:pt x="69" y="185"/>
                    </a:cubicBezTo>
                    <a:cubicBezTo>
                      <a:pt x="75" y="185"/>
                      <a:pt x="80" y="184"/>
                      <a:pt x="85" y="182"/>
                    </a:cubicBezTo>
                    <a:cubicBezTo>
                      <a:pt x="89" y="181"/>
                      <a:pt x="93" y="178"/>
                      <a:pt x="96" y="174"/>
                    </a:cubicBezTo>
                    <a:cubicBezTo>
                      <a:pt x="99" y="171"/>
                      <a:pt x="102" y="167"/>
                      <a:pt x="104" y="162"/>
                    </a:cubicBezTo>
                    <a:cubicBezTo>
                      <a:pt x="106" y="157"/>
                      <a:pt x="108" y="152"/>
                      <a:pt x="109" y="146"/>
                    </a:cubicBezTo>
                    <a:cubicBezTo>
                      <a:pt x="110" y="140"/>
                      <a:pt x="111" y="133"/>
                      <a:pt x="111" y="127"/>
                    </a:cubicBezTo>
                    <a:cubicBezTo>
                      <a:pt x="112" y="120"/>
                      <a:pt x="112" y="112"/>
                      <a:pt x="112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" name="Freeform 11"/>
              <p:cNvSpPr>
                <a:spLocks/>
              </p:cNvSpPr>
              <p:nvPr/>
            </p:nvSpPr>
            <p:spPr bwMode="auto">
              <a:xfrm>
                <a:off x="6880225" y="6264275"/>
                <a:ext cx="244475" cy="400050"/>
              </a:xfrm>
              <a:custGeom>
                <a:avLst/>
                <a:gdLst>
                  <a:gd name="T0" fmla="*/ 73 w 73"/>
                  <a:gd name="T1" fmla="*/ 113 h 119"/>
                  <a:gd name="T2" fmla="*/ 73 w 73"/>
                  <a:gd name="T3" fmla="*/ 115 h 119"/>
                  <a:gd name="T4" fmla="*/ 72 w 73"/>
                  <a:gd name="T5" fmla="*/ 118 h 119"/>
                  <a:gd name="T6" fmla="*/ 71 w 73"/>
                  <a:gd name="T7" fmla="*/ 119 h 119"/>
                  <a:gd name="T8" fmla="*/ 70 w 73"/>
                  <a:gd name="T9" fmla="*/ 119 h 119"/>
                  <a:gd name="T10" fmla="*/ 5 w 73"/>
                  <a:gd name="T11" fmla="*/ 119 h 119"/>
                  <a:gd name="T12" fmla="*/ 3 w 73"/>
                  <a:gd name="T13" fmla="*/ 119 h 119"/>
                  <a:gd name="T14" fmla="*/ 1 w 73"/>
                  <a:gd name="T15" fmla="*/ 118 h 119"/>
                  <a:gd name="T16" fmla="*/ 0 w 73"/>
                  <a:gd name="T17" fmla="*/ 116 h 119"/>
                  <a:gd name="T18" fmla="*/ 0 w 73"/>
                  <a:gd name="T19" fmla="*/ 112 h 119"/>
                  <a:gd name="T20" fmla="*/ 0 w 73"/>
                  <a:gd name="T21" fmla="*/ 109 h 119"/>
                  <a:gd name="T22" fmla="*/ 1 w 73"/>
                  <a:gd name="T23" fmla="*/ 107 h 119"/>
                  <a:gd name="T24" fmla="*/ 2 w 73"/>
                  <a:gd name="T25" fmla="*/ 105 h 119"/>
                  <a:gd name="T26" fmla="*/ 4 w 73"/>
                  <a:gd name="T27" fmla="*/ 103 h 119"/>
                  <a:gd name="T28" fmla="*/ 27 w 73"/>
                  <a:gd name="T29" fmla="*/ 78 h 119"/>
                  <a:gd name="T30" fmla="*/ 40 w 73"/>
                  <a:gd name="T31" fmla="*/ 64 h 119"/>
                  <a:gd name="T32" fmla="*/ 48 w 73"/>
                  <a:gd name="T33" fmla="*/ 51 h 119"/>
                  <a:gd name="T34" fmla="*/ 51 w 73"/>
                  <a:gd name="T35" fmla="*/ 42 h 119"/>
                  <a:gd name="T36" fmla="*/ 52 w 73"/>
                  <a:gd name="T37" fmla="*/ 33 h 119"/>
                  <a:gd name="T38" fmla="*/ 51 w 73"/>
                  <a:gd name="T39" fmla="*/ 26 h 119"/>
                  <a:gd name="T40" fmla="*/ 47 w 73"/>
                  <a:gd name="T41" fmla="*/ 20 h 119"/>
                  <a:gd name="T42" fmla="*/ 41 w 73"/>
                  <a:gd name="T43" fmla="*/ 16 h 119"/>
                  <a:gd name="T44" fmla="*/ 32 w 73"/>
                  <a:gd name="T45" fmla="*/ 14 h 119"/>
                  <a:gd name="T46" fmla="*/ 22 w 73"/>
                  <a:gd name="T47" fmla="*/ 16 h 119"/>
                  <a:gd name="T48" fmla="*/ 14 w 73"/>
                  <a:gd name="T49" fmla="*/ 19 h 119"/>
                  <a:gd name="T50" fmla="*/ 8 w 73"/>
                  <a:gd name="T51" fmla="*/ 22 h 119"/>
                  <a:gd name="T52" fmla="*/ 5 w 73"/>
                  <a:gd name="T53" fmla="*/ 24 h 119"/>
                  <a:gd name="T54" fmla="*/ 4 w 73"/>
                  <a:gd name="T55" fmla="*/ 23 h 119"/>
                  <a:gd name="T56" fmla="*/ 3 w 73"/>
                  <a:gd name="T57" fmla="*/ 22 h 119"/>
                  <a:gd name="T58" fmla="*/ 2 w 73"/>
                  <a:gd name="T59" fmla="*/ 20 h 119"/>
                  <a:gd name="T60" fmla="*/ 2 w 73"/>
                  <a:gd name="T61" fmla="*/ 17 h 119"/>
                  <a:gd name="T62" fmla="*/ 2 w 73"/>
                  <a:gd name="T63" fmla="*/ 14 h 119"/>
                  <a:gd name="T64" fmla="*/ 2 w 73"/>
                  <a:gd name="T65" fmla="*/ 13 h 119"/>
                  <a:gd name="T66" fmla="*/ 3 w 73"/>
                  <a:gd name="T67" fmla="*/ 11 h 119"/>
                  <a:gd name="T68" fmla="*/ 4 w 73"/>
                  <a:gd name="T69" fmla="*/ 10 h 119"/>
                  <a:gd name="T70" fmla="*/ 8 w 73"/>
                  <a:gd name="T71" fmla="*/ 7 h 119"/>
                  <a:gd name="T72" fmla="*/ 15 w 73"/>
                  <a:gd name="T73" fmla="*/ 4 h 119"/>
                  <a:gd name="T74" fmla="*/ 24 w 73"/>
                  <a:gd name="T75" fmla="*/ 1 h 119"/>
                  <a:gd name="T76" fmla="*/ 34 w 73"/>
                  <a:gd name="T77" fmla="*/ 0 h 119"/>
                  <a:gd name="T78" fmla="*/ 49 w 73"/>
                  <a:gd name="T79" fmla="*/ 3 h 119"/>
                  <a:gd name="T80" fmla="*/ 59 w 73"/>
                  <a:gd name="T81" fmla="*/ 9 h 119"/>
                  <a:gd name="T82" fmla="*/ 66 w 73"/>
                  <a:gd name="T83" fmla="*/ 19 h 119"/>
                  <a:gd name="T84" fmla="*/ 68 w 73"/>
                  <a:gd name="T85" fmla="*/ 31 h 119"/>
                  <a:gd name="T86" fmla="*/ 67 w 73"/>
                  <a:gd name="T87" fmla="*/ 42 h 119"/>
                  <a:gd name="T88" fmla="*/ 63 w 73"/>
                  <a:gd name="T89" fmla="*/ 54 h 119"/>
                  <a:gd name="T90" fmla="*/ 53 w 73"/>
                  <a:gd name="T91" fmla="*/ 68 h 119"/>
                  <a:gd name="T92" fmla="*/ 37 w 73"/>
                  <a:gd name="T93" fmla="*/ 87 h 119"/>
                  <a:gd name="T94" fmla="*/ 19 w 73"/>
                  <a:gd name="T95" fmla="*/ 106 h 119"/>
                  <a:gd name="T96" fmla="*/ 70 w 73"/>
                  <a:gd name="T97" fmla="*/ 106 h 119"/>
                  <a:gd name="T98" fmla="*/ 71 w 73"/>
                  <a:gd name="T99" fmla="*/ 106 h 119"/>
                  <a:gd name="T100" fmla="*/ 72 w 73"/>
                  <a:gd name="T101" fmla="*/ 108 h 119"/>
                  <a:gd name="T102" fmla="*/ 73 w 73"/>
                  <a:gd name="T103" fmla="*/ 110 h 119"/>
                  <a:gd name="T104" fmla="*/ 73 w 73"/>
                  <a:gd name="T105" fmla="*/ 113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3" h="119">
                    <a:moveTo>
                      <a:pt x="73" y="113"/>
                    </a:moveTo>
                    <a:cubicBezTo>
                      <a:pt x="73" y="114"/>
                      <a:pt x="73" y="115"/>
                      <a:pt x="73" y="115"/>
                    </a:cubicBezTo>
                    <a:cubicBezTo>
                      <a:pt x="73" y="116"/>
                      <a:pt x="73" y="117"/>
                      <a:pt x="72" y="118"/>
                    </a:cubicBezTo>
                    <a:cubicBezTo>
                      <a:pt x="72" y="118"/>
                      <a:pt x="72" y="119"/>
                      <a:pt x="71" y="119"/>
                    </a:cubicBezTo>
                    <a:cubicBezTo>
                      <a:pt x="71" y="119"/>
                      <a:pt x="70" y="119"/>
                      <a:pt x="70" y="119"/>
                    </a:cubicBezTo>
                    <a:cubicBezTo>
                      <a:pt x="5" y="119"/>
                      <a:pt x="5" y="119"/>
                      <a:pt x="5" y="119"/>
                    </a:cubicBezTo>
                    <a:cubicBezTo>
                      <a:pt x="4" y="119"/>
                      <a:pt x="3" y="119"/>
                      <a:pt x="3" y="119"/>
                    </a:cubicBezTo>
                    <a:cubicBezTo>
                      <a:pt x="2" y="119"/>
                      <a:pt x="2" y="118"/>
                      <a:pt x="1" y="118"/>
                    </a:cubicBezTo>
                    <a:cubicBezTo>
                      <a:pt x="1" y="117"/>
                      <a:pt x="0" y="117"/>
                      <a:pt x="0" y="116"/>
                    </a:cubicBezTo>
                    <a:cubicBezTo>
                      <a:pt x="0" y="115"/>
                      <a:pt x="0" y="114"/>
                      <a:pt x="0" y="112"/>
                    </a:cubicBezTo>
                    <a:cubicBezTo>
                      <a:pt x="0" y="111"/>
                      <a:pt x="0" y="110"/>
                      <a:pt x="0" y="109"/>
                    </a:cubicBezTo>
                    <a:cubicBezTo>
                      <a:pt x="0" y="108"/>
                      <a:pt x="0" y="108"/>
                      <a:pt x="1" y="107"/>
                    </a:cubicBezTo>
                    <a:cubicBezTo>
                      <a:pt x="1" y="106"/>
                      <a:pt x="1" y="106"/>
                      <a:pt x="2" y="105"/>
                    </a:cubicBezTo>
                    <a:cubicBezTo>
                      <a:pt x="2" y="104"/>
                      <a:pt x="3" y="103"/>
                      <a:pt x="4" y="103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32" y="73"/>
                      <a:pt x="37" y="68"/>
                      <a:pt x="40" y="64"/>
                    </a:cubicBezTo>
                    <a:cubicBezTo>
                      <a:pt x="43" y="59"/>
                      <a:pt x="46" y="55"/>
                      <a:pt x="48" y="51"/>
                    </a:cubicBezTo>
                    <a:cubicBezTo>
                      <a:pt x="49" y="48"/>
                      <a:pt x="51" y="45"/>
                      <a:pt x="51" y="42"/>
                    </a:cubicBezTo>
                    <a:cubicBezTo>
                      <a:pt x="52" y="39"/>
                      <a:pt x="52" y="36"/>
                      <a:pt x="52" y="33"/>
                    </a:cubicBezTo>
                    <a:cubicBezTo>
                      <a:pt x="52" y="31"/>
                      <a:pt x="51" y="28"/>
                      <a:pt x="51" y="26"/>
                    </a:cubicBezTo>
                    <a:cubicBezTo>
                      <a:pt x="50" y="24"/>
                      <a:pt x="48" y="21"/>
                      <a:pt x="47" y="20"/>
                    </a:cubicBezTo>
                    <a:cubicBezTo>
                      <a:pt x="45" y="18"/>
                      <a:pt x="43" y="17"/>
                      <a:pt x="41" y="16"/>
                    </a:cubicBezTo>
                    <a:cubicBezTo>
                      <a:pt x="38" y="15"/>
                      <a:pt x="35" y="14"/>
                      <a:pt x="32" y="14"/>
                    </a:cubicBezTo>
                    <a:cubicBezTo>
                      <a:pt x="28" y="14"/>
                      <a:pt x="25" y="15"/>
                      <a:pt x="22" y="16"/>
                    </a:cubicBezTo>
                    <a:cubicBezTo>
                      <a:pt x="19" y="17"/>
                      <a:pt x="16" y="18"/>
                      <a:pt x="14" y="19"/>
                    </a:cubicBezTo>
                    <a:cubicBezTo>
                      <a:pt x="12" y="20"/>
                      <a:pt x="10" y="21"/>
                      <a:pt x="8" y="22"/>
                    </a:cubicBezTo>
                    <a:cubicBezTo>
                      <a:pt x="7" y="23"/>
                      <a:pt x="5" y="24"/>
                      <a:pt x="5" y="24"/>
                    </a:cubicBezTo>
                    <a:cubicBezTo>
                      <a:pt x="4" y="24"/>
                      <a:pt x="4" y="24"/>
                      <a:pt x="4" y="23"/>
                    </a:cubicBezTo>
                    <a:cubicBezTo>
                      <a:pt x="3" y="23"/>
                      <a:pt x="3" y="23"/>
                      <a:pt x="3" y="22"/>
                    </a:cubicBezTo>
                    <a:cubicBezTo>
                      <a:pt x="2" y="22"/>
                      <a:pt x="2" y="21"/>
                      <a:pt x="2" y="20"/>
                    </a:cubicBezTo>
                    <a:cubicBezTo>
                      <a:pt x="2" y="19"/>
                      <a:pt x="2" y="18"/>
                      <a:pt x="2" y="17"/>
                    </a:cubicBezTo>
                    <a:cubicBezTo>
                      <a:pt x="2" y="16"/>
                      <a:pt x="2" y="15"/>
                      <a:pt x="2" y="14"/>
                    </a:cubicBezTo>
                    <a:cubicBezTo>
                      <a:pt x="2" y="14"/>
                      <a:pt x="2" y="13"/>
                      <a:pt x="2" y="13"/>
                    </a:cubicBezTo>
                    <a:cubicBezTo>
                      <a:pt x="3" y="12"/>
                      <a:pt x="3" y="12"/>
                      <a:pt x="3" y="11"/>
                    </a:cubicBezTo>
                    <a:cubicBezTo>
                      <a:pt x="3" y="11"/>
                      <a:pt x="4" y="10"/>
                      <a:pt x="4" y="10"/>
                    </a:cubicBezTo>
                    <a:cubicBezTo>
                      <a:pt x="5" y="9"/>
                      <a:pt x="6" y="8"/>
                      <a:pt x="8" y="7"/>
                    </a:cubicBezTo>
                    <a:cubicBezTo>
                      <a:pt x="10" y="6"/>
                      <a:pt x="12" y="5"/>
                      <a:pt x="15" y="4"/>
                    </a:cubicBezTo>
                    <a:cubicBezTo>
                      <a:pt x="18" y="3"/>
                      <a:pt x="21" y="2"/>
                      <a:pt x="24" y="1"/>
                    </a:cubicBezTo>
                    <a:cubicBezTo>
                      <a:pt x="27" y="1"/>
                      <a:pt x="30" y="0"/>
                      <a:pt x="34" y="0"/>
                    </a:cubicBezTo>
                    <a:cubicBezTo>
                      <a:pt x="40" y="0"/>
                      <a:pt x="45" y="1"/>
                      <a:pt x="49" y="3"/>
                    </a:cubicBezTo>
                    <a:cubicBezTo>
                      <a:pt x="53" y="4"/>
                      <a:pt x="57" y="6"/>
                      <a:pt x="59" y="9"/>
                    </a:cubicBezTo>
                    <a:cubicBezTo>
                      <a:pt x="62" y="12"/>
                      <a:pt x="64" y="15"/>
                      <a:pt x="66" y="19"/>
                    </a:cubicBezTo>
                    <a:cubicBezTo>
                      <a:pt x="67" y="23"/>
                      <a:pt x="68" y="27"/>
                      <a:pt x="68" y="31"/>
                    </a:cubicBezTo>
                    <a:cubicBezTo>
                      <a:pt x="68" y="34"/>
                      <a:pt x="68" y="38"/>
                      <a:pt x="67" y="42"/>
                    </a:cubicBezTo>
                    <a:cubicBezTo>
                      <a:pt x="66" y="46"/>
                      <a:pt x="65" y="50"/>
                      <a:pt x="63" y="54"/>
                    </a:cubicBezTo>
                    <a:cubicBezTo>
                      <a:pt x="61" y="58"/>
                      <a:pt x="57" y="63"/>
                      <a:pt x="53" y="68"/>
                    </a:cubicBezTo>
                    <a:cubicBezTo>
                      <a:pt x="49" y="74"/>
                      <a:pt x="44" y="80"/>
                      <a:pt x="37" y="87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70" y="106"/>
                      <a:pt x="70" y="106"/>
                      <a:pt x="70" y="106"/>
                    </a:cubicBezTo>
                    <a:cubicBezTo>
                      <a:pt x="70" y="106"/>
                      <a:pt x="71" y="106"/>
                      <a:pt x="71" y="106"/>
                    </a:cubicBezTo>
                    <a:cubicBezTo>
                      <a:pt x="72" y="107"/>
                      <a:pt x="72" y="107"/>
                      <a:pt x="72" y="108"/>
                    </a:cubicBezTo>
                    <a:cubicBezTo>
                      <a:pt x="73" y="108"/>
                      <a:pt x="73" y="109"/>
                      <a:pt x="73" y="110"/>
                    </a:cubicBezTo>
                    <a:cubicBezTo>
                      <a:pt x="73" y="111"/>
                      <a:pt x="73" y="111"/>
                      <a:pt x="73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611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/>
          <p:cNvGrpSpPr/>
          <p:nvPr/>
        </p:nvGrpSpPr>
        <p:grpSpPr>
          <a:xfrm>
            <a:off x="5112090" y="2268341"/>
            <a:ext cx="828466" cy="509892"/>
            <a:chOff x="4795831" y="2798831"/>
            <a:chExt cx="1035012" cy="637014"/>
          </a:xfrm>
        </p:grpSpPr>
        <p:sp>
          <p:nvSpPr>
            <p:cNvPr id="82" name="Rectangle: Rounded Corners 81"/>
            <p:cNvSpPr/>
            <p:nvPr/>
          </p:nvSpPr>
          <p:spPr>
            <a:xfrm rot="10800000">
              <a:off x="4795831" y="2798831"/>
              <a:ext cx="1035012" cy="637014"/>
            </a:xfrm>
            <a:prstGeom prst="roundRect">
              <a:avLst>
                <a:gd name="adj" fmla="val 10902"/>
              </a:avLst>
            </a:prstGeom>
            <a:noFill/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83" name="Picture 2" descr="Image result for biodigital pc logo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8074" r="5167" b="8074"/>
            <a:stretch/>
          </p:blipFill>
          <p:spPr bwMode="auto">
            <a:xfrm>
              <a:off x="4999930" y="2989218"/>
              <a:ext cx="626815" cy="25624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1" name="Group 90"/>
          <p:cNvGrpSpPr/>
          <p:nvPr/>
        </p:nvGrpSpPr>
        <p:grpSpPr>
          <a:xfrm>
            <a:off x="1210718" y="3075806"/>
            <a:ext cx="2460403" cy="1024125"/>
            <a:chOff x="2838171" y="4128117"/>
            <a:chExt cx="4146197" cy="1725826"/>
          </a:xfrm>
        </p:grpSpPr>
        <p:sp>
          <p:nvSpPr>
            <p:cNvPr id="162" name="Freeform: Shape 161"/>
            <p:cNvSpPr/>
            <p:nvPr/>
          </p:nvSpPr>
          <p:spPr>
            <a:xfrm>
              <a:off x="2871732" y="4128117"/>
              <a:ext cx="4112635" cy="545514"/>
            </a:xfrm>
            <a:custGeom>
              <a:avLst/>
              <a:gdLst>
                <a:gd name="connsiteX0" fmla="*/ 519537 w 4141626"/>
                <a:gd name="connsiteY0" fmla="*/ 0 h 601168"/>
                <a:gd name="connsiteX1" fmla="*/ 3688865 w 4141626"/>
                <a:gd name="connsiteY1" fmla="*/ 8877 h 601168"/>
                <a:gd name="connsiteX2" fmla="*/ 4141626 w 4141626"/>
                <a:gd name="connsiteY2" fmla="*/ 559293 h 601168"/>
                <a:gd name="connsiteX3" fmla="*/ 4061929 w 4141626"/>
                <a:gd name="connsiteY3" fmla="*/ 601168 h 601168"/>
                <a:gd name="connsiteX4" fmla="*/ 4112635 w 4141626"/>
                <a:gd name="connsiteY4" fmla="*/ 541735 h 601168"/>
                <a:gd name="connsiteX5" fmla="*/ 0 w 4141626"/>
                <a:gd name="connsiteY5" fmla="*/ 545514 h 601168"/>
                <a:gd name="connsiteX0" fmla="*/ 519537 w 4112635"/>
                <a:gd name="connsiteY0" fmla="*/ 0 h 601168"/>
                <a:gd name="connsiteX1" fmla="*/ 3688865 w 4112635"/>
                <a:gd name="connsiteY1" fmla="*/ 8877 h 601168"/>
                <a:gd name="connsiteX2" fmla="*/ 4061929 w 4112635"/>
                <a:gd name="connsiteY2" fmla="*/ 601168 h 601168"/>
                <a:gd name="connsiteX3" fmla="*/ 4112635 w 4112635"/>
                <a:gd name="connsiteY3" fmla="*/ 541735 h 601168"/>
                <a:gd name="connsiteX4" fmla="*/ 0 w 4112635"/>
                <a:gd name="connsiteY4" fmla="*/ 545514 h 601168"/>
                <a:gd name="connsiteX5" fmla="*/ 519537 w 4112635"/>
                <a:gd name="connsiteY5" fmla="*/ 0 h 601168"/>
                <a:gd name="connsiteX0" fmla="*/ 519537 w 4112635"/>
                <a:gd name="connsiteY0" fmla="*/ 0 h 545514"/>
                <a:gd name="connsiteX1" fmla="*/ 3688865 w 4112635"/>
                <a:gd name="connsiteY1" fmla="*/ 8877 h 545514"/>
                <a:gd name="connsiteX2" fmla="*/ 4112635 w 4112635"/>
                <a:gd name="connsiteY2" fmla="*/ 541735 h 545514"/>
                <a:gd name="connsiteX3" fmla="*/ 0 w 4112635"/>
                <a:gd name="connsiteY3" fmla="*/ 545514 h 545514"/>
                <a:gd name="connsiteX4" fmla="*/ 519537 w 4112635"/>
                <a:gd name="connsiteY4" fmla="*/ 0 h 545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2635" h="545514">
                  <a:moveTo>
                    <a:pt x="519537" y="0"/>
                  </a:moveTo>
                  <a:lnTo>
                    <a:pt x="3688865" y="8877"/>
                  </a:lnTo>
                  <a:lnTo>
                    <a:pt x="4112635" y="541735"/>
                  </a:lnTo>
                  <a:lnTo>
                    <a:pt x="0" y="545514"/>
                  </a:lnTo>
                  <a:lnTo>
                    <a:pt x="519537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63" name="Trapezoid 28"/>
            <p:cNvSpPr/>
            <p:nvPr/>
          </p:nvSpPr>
          <p:spPr>
            <a:xfrm flipH="1" flipV="1">
              <a:off x="2838171" y="4669852"/>
              <a:ext cx="4146197" cy="1184091"/>
            </a:xfrm>
            <a:custGeom>
              <a:avLst/>
              <a:gdLst>
                <a:gd name="connsiteX0" fmla="*/ 0 w 2520280"/>
                <a:gd name="connsiteY0" fmla="*/ 1203141 h 1203141"/>
                <a:gd name="connsiteX1" fmla="*/ 300785 w 2520280"/>
                <a:gd name="connsiteY1" fmla="*/ 0 h 1203141"/>
                <a:gd name="connsiteX2" fmla="*/ 2219495 w 2520280"/>
                <a:gd name="connsiteY2" fmla="*/ 0 h 1203141"/>
                <a:gd name="connsiteX3" fmla="*/ 2520280 w 2520280"/>
                <a:gd name="connsiteY3" fmla="*/ 1203141 h 1203141"/>
                <a:gd name="connsiteX4" fmla="*/ 0 w 2520280"/>
                <a:gd name="connsiteY4" fmla="*/ 1203141 h 1203141"/>
                <a:gd name="connsiteX0" fmla="*/ 0 w 3282280"/>
                <a:gd name="connsiteY0" fmla="*/ 1180281 h 1203141"/>
                <a:gd name="connsiteX1" fmla="*/ 1062785 w 3282280"/>
                <a:gd name="connsiteY1" fmla="*/ 0 h 1203141"/>
                <a:gd name="connsiteX2" fmla="*/ 2981495 w 3282280"/>
                <a:gd name="connsiteY2" fmla="*/ 0 h 1203141"/>
                <a:gd name="connsiteX3" fmla="*/ 3282280 w 3282280"/>
                <a:gd name="connsiteY3" fmla="*/ 1203141 h 1203141"/>
                <a:gd name="connsiteX4" fmla="*/ 0 w 3282280"/>
                <a:gd name="connsiteY4" fmla="*/ 1180281 h 1203141"/>
                <a:gd name="connsiteX0" fmla="*/ 0 w 4105240"/>
                <a:gd name="connsiteY0" fmla="*/ 1180281 h 1180281"/>
                <a:gd name="connsiteX1" fmla="*/ 1062785 w 4105240"/>
                <a:gd name="connsiteY1" fmla="*/ 0 h 1180281"/>
                <a:gd name="connsiteX2" fmla="*/ 2981495 w 4105240"/>
                <a:gd name="connsiteY2" fmla="*/ 0 h 1180281"/>
                <a:gd name="connsiteX3" fmla="*/ 4105240 w 4105240"/>
                <a:gd name="connsiteY3" fmla="*/ 1172661 h 1180281"/>
                <a:gd name="connsiteX4" fmla="*/ 0 w 4105240"/>
                <a:gd name="connsiteY4" fmla="*/ 1180281 h 1180281"/>
                <a:gd name="connsiteX0" fmla="*/ 0 w 4150960"/>
                <a:gd name="connsiteY0" fmla="*/ 1157421 h 1172661"/>
                <a:gd name="connsiteX1" fmla="*/ 1108505 w 4150960"/>
                <a:gd name="connsiteY1" fmla="*/ 0 h 1172661"/>
                <a:gd name="connsiteX2" fmla="*/ 3027215 w 4150960"/>
                <a:gd name="connsiteY2" fmla="*/ 0 h 1172661"/>
                <a:gd name="connsiteX3" fmla="*/ 4150960 w 4150960"/>
                <a:gd name="connsiteY3" fmla="*/ 1172661 h 1172661"/>
                <a:gd name="connsiteX4" fmla="*/ 0 w 4150960"/>
                <a:gd name="connsiteY4" fmla="*/ 1157421 h 1172661"/>
                <a:gd name="connsiteX0" fmla="*/ 0 w 4150960"/>
                <a:gd name="connsiteY0" fmla="*/ 1157421 h 1172661"/>
                <a:gd name="connsiteX1" fmla="*/ 1108505 w 4150960"/>
                <a:gd name="connsiteY1" fmla="*/ 0 h 1172661"/>
                <a:gd name="connsiteX2" fmla="*/ 3027215 w 4150960"/>
                <a:gd name="connsiteY2" fmla="*/ 7620 h 1172661"/>
                <a:gd name="connsiteX3" fmla="*/ 4150960 w 4150960"/>
                <a:gd name="connsiteY3" fmla="*/ 1172661 h 1172661"/>
                <a:gd name="connsiteX4" fmla="*/ 0 w 4150960"/>
                <a:gd name="connsiteY4" fmla="*/ 1157421 h 1172661"/>
                <a:gd name="connsiteX0" fmla="*/ 0 w 4150960"/>
                <a:gd name="connsiteY0" fmla="*/ 1157421 h 1172661"/>
                <a:gd name="connsiteX1" fmla="*/ 1032305 w 4150960"/>
                <a:gd name="connsiteY1" fmla="*/ 0 h 1172661"/>
                <a:gd name="connsiteX2" fmla="*/ 3027215 w 4150960"/>
                <a:gd name="connsiteY2" fmla="*/ 7620 h 1172661"/>
                <a:gd name="connsiteX3" fmla="*/ 4150960 w 4150960"/>
                <a:gd name="connsiteY3" fmla="*/ 1172661 h 1172661"/>
                <a:gd name="connsiteX4" fmla="*/ 0 w 4150960"/>
                <a:gd name="connsiteY4" fmla="*/ 1157421 h 1172661"/>
                <a:gd name="connsiteX0" fmla="*/ 0 w 4150960"/>
                <a:gd name="connsiteY0" fmla="*/ 1157421 h 1172661"/>
                <a:gd name="connsiteX1" fmla="*/ 1032305 w 4150960"/>
                <a:gd name="connsiteY1" fmla="*/ 0 h 1172661"/>
                <a:gd name="connsiteX2" fmla="*/ 3057695 w 4150960"/>
                <a:gd name="connsiteY2" fmla="*/ 22860 h 1172661"/>
                <a:gd name="connsiteX3" fmla="*/ 4150960 w 4150960"/>
                <a:gd name="connsiteY3" fmla="*/ 1172661 h 1172661"/>
                <a:gd name="connsiteX4" fmla="*/ 0 w 4150960"/>
                <a:gd name="connsiteY4" fmla="*/ 1157421 h 1172661"/>
                <a:gd name="connsiteX0" fmla="*/ 0 w 4150960"/>
                <a:gd name="connsiteY0" fmla="*/ 1165041 h 1180281"/>
                <a:gd name="connsiteX1" fmla="*/ 1032305 w 4150960"/>
                <a:gd name="connsiteY1" fmla="*/ 7620 h 1180281"/>
                <a:gd name="connsiteX2" fmla="*/ 3050075 w 4150960"/>
                <a:gd name="connsiteY2" fmla="*/ 0 h 1180281"/>
                <a:gd name="connsiteX3" fmla="*/ 4150960 w 4150960"/>
                <a:gd name="connsiteY3" fmla="*/ 1180281 h 1180281"/>
                <a:gd name="connsiteX4" fmla="*/ 0 w 4150960"/>
                <a:gd name="connsiteY4" fmla="*/ 1165041 h 1180281"/>
                <a:gd name="connsiteX0" fmla="*/ 0 w 4146197"/>
                <a:gd name="connsiteY0" fmla="*/ 1184091 h 1184091"/>
                <a:gd name="connsiteX1" fmla="*/ 1027542 w 4146197"/>
                <a:gd name="connsiteY1" fmla="*/ 7620 h 1184091"/>
                <a:gd name="connsiteX2" fmla="*/ 3045312 w 4146197"/>
                <a:gd name="connsiteY2" fmla="*/ 0 h 1184091"/>
                <a:gd name="connsiteX3" fmla="*/ 4146197 w 4146197"/>
                <a:gd name="connsiteY3" fmla="*/ 1180281 h 1184091"/>
                <a:gd name="connsiteX4" fmla="*/ 0 w 4146197"/>
                <a:gd name="connsiteY4" fmla="*/ 1184091 h 1184091"/>
                <a:gd name="connsiteX0" fmla="*/ 0 w 4146197"/>
                <a:gd name="connsiteY0" fmla="*/ 1184091 h 1184091"/>
                <a:gd name="connsiteX1" fmla="*/ 1003730 w 4146197"/>
                <a:gd name="connsiteY1" fmla="*/ 7620 h 1184091"/>
                <a:gd name="connsiteX2" fmla="*/ 3045312 w 4146197"/>
                <a:gd name="connsiteY2" fmla="*/ 0 h 1184091"/>
                <a:gd name="connsiteX3" fmla="*/ 4146197 w 4146197"/>
                <a:gd name="connsiteY3" fmla="*/ 1180281 h 1184091"/>
                <a:gd name="connsiteX4" fmla="*/ 0 w 4146197"/>
                <a:gd name="connsiteY4" fmla="*/ 1184091 h 118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6197" h="1184091">
                  <a:moveTo>
                    <a:pt x="0" y="1184091"/>
                  </a:moveTo>
                  <a:lnTo>
                    <a:pt x="1003730" y="7620"/>
                  </a:lnTo>
                  <a:lnTo>
                    <a:pt x="3045312" y="0"/>
                  </a:lnTo>
                  <a:lnTo>
                    <a:pt x="4146197" y="1180281"/>
                  </a:lnTo>
                  <a:lnTo>
                    <a:pt x="0" y="1184091"/>
                  </a:lnTo>
                  <a:close/>
                </a:path>
              </a:pathLst>
            </a:custGeom>
            <a:solidFill>
              <a:srgbClr val="1C3B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3131466" y="4227934"/>
              <a:ext cx="3593166" cy="323850"/>
              <a:chOff x="3139074" y="4276725"/>
              <a:chExt cx="3593166" cy="323850"/>
            </a:xfrm>
          </p:grpSpPr>
          <p:sp>
            <p:nvSpPr>
              <p:cNvPr id="34" name="Freeform: Shape 33"/>
              <p:cNvSpPr/>
              <p:nvPr/>
            </p:nvSpPr>
            <p:spPr>
              <a:xfrm>
                <a:off x="3139074" y="4276725"/>
                <a:ext cx="788987" cy="323850"/>
              </a:xfrm>
              <a:custGeom>
                <a:avLst/>
                <a:gdLst>
                  <a:gd name="connsiteX0" fmla="*/ 266700 w 785812"/>
                  <a:gd name="connsiteY0" fmla="*/ 0 h 323850"/>
                  <a:gd name="connsiteX1" fmla="*/ 0 w 785812"/>
                  <a:gd name="connsiteY1" fmla="*/ 314325 h 323850"/>
                  <a:gd name="connsiteX2" fmla="*/ 781050 w 785812"/>
                  <a:gd name="connsiteY2" fmla="*/ 323850 h 323850"/>
                  <a:gd name="connsiteX3" fmla="*/ 785812 w 785812"/>
                  <a:gd name="connsiteY3" fmla="*/ 14288 h 323850"/>
                  <a:gd name="connsiteX4" fmla="*/ 266700 w 785812"/>
                  <a:gd name="connsiteY4" fmla="*/ 0 h 323850"/>
                  <a:gd name="connsiteX0" fmla="*/ 266700 w 788987"/>
                  <a:gd name="connsiteY0" fmla="*/ 0 h 323850"/>
                  <a:gd name="connsiteX1" fmla="*/ 0 w 788987"/>
                  <a:gd name="connsiteY1" fmla="*/ 314325 h 323850"/>
                  <a:gd name="connsiteX2" fmla="*/ 781050 w 788987"/>
                  <a:gd name="connsiteY2" fmla="*/ 323850 h 323850"/>
                  <a:gd name="connsiteX3" fmla="*/ 788987 w 788987"/>
                  <a:gd name="connsiteY3" fmla="*/ 1588 h 323850"/>
                  <a:gd name="connsiteX4" fmla="*/ 266700 w 788987"/>
                  <a:gd name="connsiteY4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8987" h="323850">
                    <a:moveTo>
                      <a:pt x="266700" y="0"/>
                    </a:moveTo>
                    <a:lnTo>
                      <a:pt x="0" y="314325"/>
                    </a:lnTo>
                    <a:lnTo>
                      <a:pt x="781050" y="323850"/>
                    </a:lnTo>
                    <a:cubicBezTo>
                      <a:pt x="782637" y="220663"/>
                      <a:pt x="787400" y="104775"/>
                      <a:pt x="788987" y="1588"/>
                    </a:cubicBezTo>
                    <a:lnTo>
                      <a:pt x="26670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4019788" y="4276725"/>
                <a:ext cx="1831739" cy="32385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167" name="Freeform: Shape 166"/>
              <p:cNvSpPr/>
              <p:nvPr/>
            </p:nvSpPr>
            <p:spPr>
              <a:xfrm flipH="1">
                <a:off x="5943253" y="4276725"/>
                <a:ext cx="788987" cy="323850"/>
              </a:xfrm>
              <a:custGeom>
                <a:avLst/>
                <a:gdLst>
                  <a:gd name="connsiteX0" fmla="*/ 266700 w 785812"/>
                  <a:gd name="connsiteY0" fmla="*/ 0 h 323850"/>
                  <a:gd name="connsiteX1" fmla="*/ 0 w 785812"/>
                  <a:gd name="connsiteY1" fmla="*/ 314325 h 323850"/>
                  <a:gd name="connsiteX2" fmla="*/ 781050 w 785812"/>
                  <a:gd name="connsiteY2" fmla="*/ 323850 h 323850"/>
                  <a:gd name="connsiteX3" fmla="*/ 785812 w 785812"/>
                  <a:gd name="connsiteY3" fmla="*/ 14288 h 323850"/>
                  <a:gd name="connsiteX4" fmla="*/ 266700 w 785812"/>
                  <a:gd name="connsiteY4" fmla="*/ 0 h 323850"/>
                  <a:gd name="connsiteX0" fmla="*/ 266700 w 788987"/>
                  <a:gd name="connsiteY0" fmla="*/ 0 h 323850"/>
                  <a:gd name="connsiteX1" fmla="*/ 0 w 788987"/>
                  <a:gd name="connsiteY1" fmla="*/ 314325 h 323850"/>
                  <a:gd name="connsiteX2" fmla="*/ 781050 w 788987"/>
                  <a:gd name="connsiteY2" fmla="*/ 323850 h 323850"/>
                  <a:gd name="connsiteX3" fmla="*/ 788987 w 788987"/>
                  <a:gd name="connsiteY3" fmla="*/ 1588 h 323850"/>
                  <a:gd name="connsiteX4" fmla="*/ 266700 w 788987"/>
                  <a:gd name="connsiteY4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8987" h="323850">
                    <a:moveTo>
                      <a:pt x="266700" y="0"/>
                    </a:moveTo>
                    <a:lnTo>
                      <a:pt x="0" y="314325"/>
                    </a:lnTo>
                    <a:lnTo>
                      <a:pt x="781050" y="323850"/>
                    </a:lnTo>
                    <a:cubicBezTo>
                      <a:pt x="782637" y="220663"/>
                      <a:pt x="787400" y="104775"/>
                      <a:pt x="788987" y="1588"/>
                    </a:cubicBezTo>
                    <a:lnTo>
                      <a:pt x="26670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4223389" y="4948014"/>
              <a:ext cx="1375760" cy="3478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2000" b="1" dirty="0">
                  <a:solidFill>
                    <a:schemeClr val="accent1">
                      <a:lumMod val="75000"/>
                    </a:schemeClr>
                  </a:solidFill>
                </a:rPr>
                <a:t>SKIP</a:t>
              </a:r>
            </a:p>
          </p:txBody>
        </p:sp>
      </p:grpSp>
      <p:cxnSp>
        <p:nvCxnSpPr>
          <p:cNvPr id="93" name="Straight Connector 92"/>
          <p:cNvCxnSpPr/>
          <p:nvPr/>
        </p:nvCxnSpPr>
        <p:spPr>
          <a:xfrm>
            <a:off x="395563" y="4468654"/>
            <a:ext cx="4090712" cy="0"/>
          </a:xfrm>
          <a:prstGeom prst="line">
            <a:avLst/>
          </a:prstGeom>
          <a:ln w="38100" cap="rnd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1219836" y="4335355"/>
            <a:ext cx="252619" cy="252619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Oval 209"/>
          <p:cNvSpPr/>
          <p:nvPr/>
        </p:nvSpPr>
        <p:spPr>
          <a:xfrm>
            <a:off x="2314609" y="4335355"/>
            <a:ext cx="252619" cy="252619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Oval 211"/>
          <p:cNvSpPr/>
          <p:nvPr/>
        </p:nvSpPr>
        <p:spPr>
          <a:xfrm>
            <a:off x="3409382" y="4335355"/>
            <a:ext cx="252619" cy="252619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Rectangle 214"/>
          <p:cNvSpPr/>
          <p:nvPr/>
        </p:nvSpPr>
        <p:spPr>
          <a:xfrm>
            <a:off x="395563" y="4659982"/>
            <a:ext cx="40907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6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(every few years)</a:t>
            </a:r>
          </a:p>
        </p:txBody>
      </p:sp>
      <p:cxnSp>
        <p:nvCxnSpPr>
          <p:cNvPr id="230" name="Straight Connector 229"/>
          <p:cNvCxnSpPr/>
          <p:nvPr/>
        </p:nvCxnSpPr>
        <p:spPr>
          <a:xfrm>
            <a:off x="4635688" y="4468654"/>
            <a:ext cx="4090712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Oval 230"/>
          <p:cNvSpPr/>
          <p:nvPr/>
        </p:nvSpPr>
        <p:spPr>
          <a:xfrm>
            <a:off x="5459961" y="4335355"/>
            <a:ext cx="252619" cy="2526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Oval 231"/>
          <p:cNvSpPr/>
          <p:nvPr/>
        </p:nvSpPr>
        <p:spPr>
          <a:xfrm>
            <a:off x="6554734" y="4335355"/>
            <a:ext cx="252619" cy="2526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Oval 232"/>
          <p:cNvSpPr/>
          <p:nvPr/>
        </p:nvSpPr>
        <p:spPr>
          <a:xfrm>
            <a:off x="7649507" y="4335355"/>
            <a:ext cx="252619" cy="2526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Rectangle 233"/>
          <p:cNvSpPr/>
          <p:nvPr/>
        </p:nvSpPr>
        <p:spPr>
          <a:xfrm>
            <a:off x="4635688" y="4659982"/>
            <a:ext cx="40907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600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(every few years)</a:t>
            </a:r>
          </a:p>
        </p:txBody>
      </p:sp>
      <p:grpSp>
        <p:nvGrpSpPr>
          <p:cNvPr id="235" name="Group 234"/>
          <p:cNvGrpSpPr/>
          <p:nvPr/>
        </p:nvGrpSpPr>
        <p:grpSpPr>
          <a:xfrm>
            <a:off x="6232391" y="2268341"/>
            <a:ext cx="828466" cy="509892"/>
            <a:chOff x="4795831" y="2798831"/>
            <a:chExt cx="1035012" cy="637014"/>
          </a:xfrm>
        </p:grpSpPr>
        <p:sp>
          <p:nvSpPr>
            <p:cNvPr id="236" name="Rectangle: Rounded Corners 235"/>
            <p:cNvSpPr/>
            <p:nvPr/>
          </p:nvSpPr>
          <p:spPr>
            <a:xfrm rot="10800000">
              <a:off x="4795831" y="2798831"/>
              <a:ext cx="1035012" cy="637014"/>
            </a:xfrm>
            <a:prstGeom prst="roundRect">
              <a:avLst>
                <a:gd name="adj" fmla="val 10902"/>
              </a:avLst>
            </a:prstGeom>
            <a:noFill/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237" name="Picture 2" descr="Image result for biodigital pc logo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8074" r="5167" b="8074"/>
            <a:stretch/>
          </p:blipFill>
          <p:spPr bwMode="auto">
            <a:xfrm>
              <a:off x="4999930" y="2989218"/>
              <a:ext cx="626815" cy="25624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8" name="Group 237"/>
          <p:cNvGrpSpPr/>
          <p:nvPr/>
        </p:nvGrpSpPr>
        <p:grpSpPr>
          <a:xfrm>
            <a:off x="7352693" y="2268341"/>
            <a:ext cx="828466" cy="509892"/>
            <a:chOff x="4795831" y="2798831"/>
            <a:chExt cx="1035012" cy="637014"/>
          </a:xfrm>
        </p:grpSpPr>
        <p:sp>
          <p:nvSpPr>
            <p:cNvPr id="239" name="Rectangle: Rounded Corners 238"/>
            <p:cNvSpPr/>
            <p:nvPr/>
          </p:nvSpPr>
          <p:spPr>
            <a:xfrm rot="10800000">
              <a:off x="4795831" y="2798831"/>
              <a:ext cx="1035012" cy="637014"/>
            </a:xfrm>
            <a:prstGeom prst="roundRect">
              <a:avLst>
                <a:gd name="adj" fmla="val 10902"/>
              </a:avLst>
            </a:prstGeom>
            <a:noFill/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240" name="Picture 2" descr="Image result for biodigital pc logo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8074" r="5167" b="8074"/>
            <a:stretch/>
          </p:blipFill>
          <p:spPr bwMode="auto">
            <a:xfrm>
              <a:off x="4999930" y="2989218"/>
              <a:ext cx="626815" cy="25624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1718964" y="2895481"/>
            <a:ext cx="691450" cy="970933"/>
            <a:chOff x="3962400" y="2809876"/>
            <a:chExt cx="604837" cy="849312"/>
          </a:xfrm>
          <a:solidFill>
            <a:schemeClr val="bg1"/>
          </a:solidFill>
        </p:grpSpPr>
        <p:sp>
          <p:nvSpPr>
            <p:cNvPr id="19" name="Freeform 47"/>
            <p:cNvSpPr>
              <a:spLocks noEditPoints="1"/>
            </p:cNvSpPr>
            <p:nvPr/>
          </p:nvSpPr>
          <p:spPr bwMode="auto">
            <a:xfrm>
              <a:off x="3962400" y="2809876"/>
              <a:ext cx="604837" cy="849312"/>
            </a:xfrm>
            <a:custGeom>
              <a:avLst/>
              <a:gdLst>
                <a:gd name="T0" fmla="*/ 346 w 352"/>
                <a:gd name="T1" fmla="*/ 0 h 492"/>
                <a:gd name="T2" fmla="*/ 6 w 352"/>
                <a:gd name="T3" fmla="*/ 0 h 492"/>
                <a:gd name="T4" fmla="*/ 0 w 352"/>
                <a:gd name="T5" fmla="*/ 6 h 492"/>
                <a:gd name="T6" fmla="*/ 0 w 352"/>
                <a:gd name="T7" fmla="*/ 424 h 492"/>
                <a:gd name="T8" fmla="*/ 6 w 352"/>
                <a:gd name="T9" fmla="*/ 430 h 492"/>
                <a:gd name="T10" fmla="*/ 11 w 352"/>
                <a:gd name="T11" fmla="*/ 430 h 492"/>
                <a:gd name="T12" fmla="*/ 11 w 352"/>
                <a:gd name="T13" fmla="*/ 486 h 492"/>
                <a:gd name="T14" fmla="*/ 17 w 352"/>
                <a:gd name="T15" fmla="*/ 492 h 492"/>
                <a:gd name="T16" fmla="*/ 337 w 352"/>
                <a:gd name="T17" fmla="*/ 492 h 492"/>
                <a:gd name="T18" fmla="*/ 343 w 352"/>
                <a:gd name="T19" fmla="*/ 486 h 492"/>
                <a:gd name="T20" fmla="*/ 343 w 352"/>
                <a:gd name="T21" fmla="*/ 430 h 492"/>
                <a:gd name="T22" fmla="*/ 346 w 352"/>
                <a:gd name="T23" fmla="*/ 430 h 492"/>
                <a:gd name="T24" fmla="*/ 352 w 352"/>
                <a:gd name="T25" fmla="*/ 424 h 492"/>
                <a:gd name="T26" fmla="*/ 352 w 352"/>
                <a:gd name="T27" fmla="*/ 6 h 492"/>
                <a:gd name="T28" fmla="*/ 346 w 352"/>
                <a:gd name="T29" fmla="*/ 0 h 492"/>
                <a:gd name="T30" fmla="*/ 331 w 352"/>
                <a:gd name="T31" fmla="*/ 480 h 492"/>
                <a:gd name="T32" fmla="*/ 22 w 352"/>
                <a:gd name="T33" fmla="*/ 480 h 492"/>
                <a:gd name="T34" fmla="*/ 22 w 352"/>
                <a:gd name="T35" fmla="*/ 430 h 492"/>
                <a:gd name="T36" fmla="*/ 331 w 352"/>
                <a:gd name="T37" fmla="*/ 430 h 492"/>
                <a:gd name="T38" fmla="*/ 331 w 352"/>
                <a:gd name="T39" fmla="*/ 480 h 492"/>
                <a:gd name="T40" fmla="*/ 12 w 352"/>
                <a:gd name="T41" fmla="*/ 12 h 492"/>
                <a:gd name="T42" fmla="*/ 340 w 352"/>
                <a:gd name="T43" fmla="*/ 12 h 492"/>
                <a:gd name="T44" fmla="*/ 340 w 352"/>
                <a:gd name="T45" fmla="*/ 418 h 492"/>
                <a:gd name="T46" fmla="*/ 12 w 352"/>
                <a:gd name="T47" fmla="*/ 418 h 492"/>
                <a:gd name="T48" fmla="*/ 12 w 352"/>
                <a:gd name="T49" fmla="*/ 12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2" h="492">
                  <a:moveTo>
                    <a:pt x="34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424"/>
                    <a:pt x="0" y="424"/>
                    <a:pt x="0" y="424"/>
                  </a:cubicBezTo>
                  <a:cubicBezTo>
                    <a:pt x="0" y="427"/>
                    <a:pt x="3" y="430"/>
                    <a:pt x="6" y="430"/>
                  </a:cubicBezTo>
                  <a:cubicBezTo>
                    <a:pt x="11" y="430"/>
                    <a:pt x="11" y="430"/>
                    <a:pt x="11" y="430"/>
                  </a:cubicBezTo>
                  <a:cubicBezTo>
                    <a:pt x="11" y="486"/>
                    <a:pt x="11" y="486"/>
                    <a:pt x="11" y="486"/>
                  </a:cubicBezTo>
                  <a:cubicBezTo>
                    <a:pt x="11" y="489"/>
                    <a:pt x="14" y="492"/>
                    <a:pt x="17" y="492"/>
                  </a:cubicBezTo>
                  <a:cubicBezTo>
                    <a:pt x="337" y="492"/>
                    <a:pt x="337" y="492"/>
                    <a:pt x="337" y="492"/>
                  </a:cubicBezTo>
                  <a:cubicBezTo>
                    <a:pt x="340" y="492"/>
                    <a:pt x="343" y="489"/>
                    <a:pt x="343" y="486"/>
                  </a:cubicBezTo>
                  <a:cubicBezTo>
                    <a:pt x="343" y="430"/>
                    <a:pt x="343" y="430"/>
                    <a:pt x="343" y="430"/>
                  </a:cubicBezTo>
                  <a:cubicBezTo>
                    <a:pt x="346" y="430"/>
                    <a:pt x="346" y="430"/>
                    <a:pt x="346" y="430"/>
                  </a:cubicBezTo>
                  <a:cubicBezTo>
                    <a:pt x="349" y="430"/>
                    <a:pt x="352" y="427"/>
                    <a:pt x="352" y="424"/>
                  </a:cubicBezTo>
                  <a:cubicBezTo>
                    <a:pt x="352" y="6"/>
                    <a:pt x="352" y="6"/>
                    <a:pt x="352" y="6"/>
                  </a:cubicBezTo>
                  <a:cubicBezTo>
                    <a:pt x="352" y="3"/>
                    <a:pt x="349" y="0"/>
                    <a:pt x="346" y="0"/>
                  </a:cubicBezTo>
                  <a:close/>
                  <a:moveTo>
                    <a:pt x="331" y="480"/>
                  </a:moveTo>
                  <a:cubicBezTo>
                    <a:pt x="22" y="480"/>
                    <a:pt x="22" y="480"/>
                    <a:pt x="22" y="480"/>
                  </a:cubicBezTo>
                  <a:cubicBezTo>
                    <a:pt x="22" y="430"/>
                    <a:pt x="22" y="430"/>
                    <a:pt x="22" y="430"/>
                  </a:cubicBezTo>
                  <a:cubicBezTo>
                    <a:pt x="331" y="430"/>
                    <a:pt x="331" y="430"/>
                    <a:pt x="331" y="430"/>
                  </a:cubicBezTo>
                  <a:cubicBezTo>
                    <a:pt x="331" y="480"/>
                    <a:pt x="331" y="480"/>
                    <a:pt x="331" y="480"/>
                  </a:cubicBezTo>
                  <a:close/>
                  <a:moveTo>
                    <a:pt x="12" y="12"/>
                  </a:moveTo>
                  <a:cubicBezTo>
                    <a:pt x="340" y="12"/>
                    <a:pt x="340" y="12"/>
                    <a:pt x="340" y="12"/>
                  </a:cubicBezTo>
                  <a:cubicBezTo>
                    <a:pt x="340" y="418"/>
                    <a:pt x="340" y="418"/>
                    <a:pt x="340" y="418"/>
                  </a:cubicBezTo>
                  <a:cubicBezTo>
                    <a:pt x="12" y="418"/>
                    <a:pt x="12" y="418"/>
                    <a:pt x="12" y="418"/>
                  </a:cubicBez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48"/>
            <p:cNvSpPr>
              <a:spLocks noEditPoints="1"/>
            </p:cNvSpPr>
            <p:nvPr/>
          </p:nvSpPr>
          <p:spPr bwMode="auto">
            <a:xfrm>
              <a:off x="4011613" y="2854325"/>
              <a:ext cx="515937" cy="595312"/>
            </a:xfrm>
            <a:custGeom>
              <a:avLst/>
              <a:gdLst>
                <a:gd name="T0" fmla="*/ 294 w 300"/>
                <a:gd name="T1" fmla="*/ 345 h 345"/>
                <a:gd name="T2" fmla="*/ 6 w 300"/>
                <a:gd name="T3" fmla="*/ 345 h 345"/>
                <a:gd name="T4" fmla="*/ 0 w 300"/>
                <a:gd name="T5" fmla="*/ 339 h 345"/>
                <a:gd name="T6" fmla="*/ 0 w 300"/>
                <a:gd name="T7" fmla="*/ 5 h 345"/>
                <a:gd name="T8" fmla="*/ 6 w 300"/>
                <a:gd name="T9" fmla="*/ 0 h 345"/>
                <a:gd name="T10" fmla="*/ 294 w 300"/>
                <a:gd name="T11" fmla="*/ 0 h 345"/>
                <a:gd name="T12" fmla="*/ 300 w 300"/>
                <a:gd name="T13" fmla="*/ 5 h 345"/>
                <a:gd name="T14" fmla="*/ 300 w 300"/>
                <a:gd name="T15" fmla="*/ 339 h 345"/>
                <a:gd name="T16" fmla="*/ 294 w 300"/>
                <a:gd name="T17" fmla="*/ 345 h 345"/>
                <a:gd name="T18" fmla="*/ 11 w 300"/>
                <a:gd name="T19" fmla="*/ 334 h 345"/>
                <a:gd name="T20" fmla="*/ 288 w 300"/>
                <a:gd name="T21" fmla="*/ 334 h 345"/>
                <a:gd name="T22" fmla="*/ 288 w 300"/>
                <a:gd name="T23" fmla="*/ 11 h 345"/>
                <a:gd name="T24" fmla="*/ 11 w 300"/>
                <a:gd name="T25" fmla="*/ 11 h 345"/>
                <a:gd name="T26" fmla="*/ 11 w 300"/>
                <a:gd name="T27" fmla="*/ 33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" h="345">
                  <a:moveTo>
                    <a:pt x="294" y="345"/>
                  </a:moveTo>
                  <a:cubicBezTo>
                    <a:pt x="6" y="345"/>
                    <a:pt x="6" y="345"/>
                    <a:pt x="6" y="345"/>
                  </a:cubicBezTo>
                  <a:cubicBezTo>
                    <a:pt x="2" y="345"/>
                    <a:pt x="0" y="342"/>
                    <a:pt x="0" y="33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297" y="0"/>
                    <a:pt x="300" y="2"/>
                    <a:pt x="300" y="5"/>
                  </a:cubicBezTo>
                  <a:cubicBezTo>
                    <a:pt x="300" y="339"/>
                    <a:pt x="300" y="339"/>
                    <a:pt x="300" y="339"/>
                  </a:cubicBezTo>
                  <a:cubicBezTo>
                    <a:pt x="300" y="342"/>
                    <a:pt x="297" y="345"/>
                    <a:pt x="294" y="345"/>
                  </a:cubicBezTo>
                  <a:close/>
                  <a:moveTo>
                    <a:pt x="11" y="334"/>
                  </a:moveTo>
                  <a:cubicBezTo>
                    <a:pt x="288" y="334"/>
                    <a:pt x="288" y="334"/>
                    <a:pt x="288" y="334"/>
                  </a:cubicBezTo>
                  <a:cubicBezTo>
                    <a:pt x="288" y="11"/>
                    <a:pt x="288" y="11"/>
                    <a:pt x="288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3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49"/>
            <p:cNvSpPr>
              <a:spLocks noEditPoints="1"/>
            </p:cNvSpPr>
            <p:nvPr/>
          </p:nvSpPr>
          <p:spPr bwMode="auto">
            <a:xfrm>
              <a:off x="4051300" y="2895600"/>
              <a:ext cx="434975" cy="357187"/>
            </a:xfrm>
            <a:custGeom>
              <a:avLst/>
              <a:gdLst>
                <a:gd name="T0" fmla="*/ 247 w 253"/>
                <a:gd name="T1" fmla="*/ 207 h 207"/>
                <a:gd name="T2" fmla="*/ 5 w 253"/>
                <a:gd name="T3" fmla="*/ 207 h 207"/>
                <a:gd name="T4" fmla="*/ 0 w 253"/>
                <a:gd name="T5" fmla="*/ 201 h 207"/>
                <a:gd name="T6" fmla="*/ 0 w 253"/>
                <a:gd name="T7" fmla="*/ 6 h 207"/>
                <a:gd name="T8" fmla="*/ 5 w 253"/>
                <a:gd name="T9" fmla="*/ 0 h 207"/>
                <a:gd name="T10" fmla="*/ 247 w 253"/>
                <a:gd name="T11" fmla="*/ 0 h 207"/>
                <a:gd name="T12" fmla="*/ 253 w 253"/>
                <a:gd name="T13" fmla="*/ 6 h 207"/>
                <a:gd name="T14" fmla="*/ 253 w 253"/>
                <a:gd name="T15" fmla="*/ 201 h 207"/>
                <a:gd name="T16" fmla="*/ 247 w 253"/>
                <a:gd name="T17" fmla="*/ 207 h 207"/>
                <a:gd name="T18" fmla="*/ 11 w 253"/>
                <a:gd name="T19" fmla="*/ 195 h 207"/>
                <a:gd name="T20" fmla="*/ 241 w 253"/>
                <a:gd name="T21" fmla="*/ 195 h 207"/>
                <a:gd name="T22" fmla="*/ 241 w 253"/>
                <a:gd name="T23" fmla="*/ 11 h 207"/>
                <a:gd name="T24" fmla="*/ 11 w 253"/>
                <a:gd name="T25" fmla="*/ 11 h 207"/>
                <a:gd name="T26" fmla="*/ 11 w 253"/>
                <a:gd name="T27" fmla="*/ 19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3" h="207">
                  <a:moveTo>
                    <a:pt x="247" y="207"/>
                  </a:moveTo>
                  <a:cubicBezTo>
                    <a:pt x="5" y="207"/>
                    <a:pt x="5" y="207"/>
                    <a:pt x="5" y="207"/>
                  </a:cubicBezTo>
                  <a:cubicBezTo>
                    <a:pt x="2" y="207"/>
                    <a:pt x="0" y="204"/>
                    <a:pt x="0" y="20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0" y="0"/>
                    <a:pt x="253" y="2"/>
                    <a:pt x="253" y="6"/>
                  </a:cubicBezTo>
                  <a:cubicBezTo>
                    <a:pt x="253" y="201"/>
                    <a:pt x="253" y="201"/>
                    <a:pt x="253" y="201"/>
                  </a:cubicBezTo>
                  <a:cubicBezTo>
                    <a:pt x="253" y="204"/>
                    <a:pt x="250" y="207"/>
                    <a:pt x="247" y="207"/>
                  </a:cubicBezTo>
                  <a:close/>
                  <a:moveTo>
                    <a:pt x="11" y="195"/>
                  </a:moveTo>
                  <a:cubicBezTo>
                    <a:pt x="241" y="195"/>
                    <a:pt x="241" y="195"/>
                    <a:pt x="241" y="195"/>
                  </a:cubicBezTo>
                  <a:cubicBezTo>
                    <a:pt x="241" y="11"/>
                    <a:pt x="241" y="11"/>
                    <a:pt x="241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1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50"/>
            <p:cNvSpPr>
              <a:spLocks noEditPoints="1"/>
            </p:cNvSpPr>
            <p:nvPr/>
          </p:nvSpPr>
          <p:spPr bwMode="auto">
            <a:xfrm>
              <a:off x="4210050" y="3322638"/>
              <a:ext cx="279400" cy="74612"/>
            </a:xfrm>
            <a:custGeom>
              <a:avLst/>
              <a:gdLst>
                <a:gd name="T0" fmla="*/ 157 w 163"/>
                <a:gd name="T1" fmla="*/ 43 h 43"/>
                <a:gd name="T2" fmla="*/ 112 w 163"/>
                <a:gd name="T3" fmla="*/ 43 h 43"/>
                <a:gd name="T4" fmla="*/ 106 w 163"/>
                <a:gd name="T5" fmla="*/ 37 h 43"/>
                <a:gd name="T6" fmla="*/ 106 w 163"/>
                <a:gd name="T7" fmla="*/ 35 h 43"/>
                <a:gd name="T8" fmla="*/ 6 w 163"/>
                <a:gd name="T9" fmla="*/ 35 h 43"/>
                <a:gd name="T10" fmla="*/ 0 w 163"/>
                <a:gd name="T11" fmla="*/ 30 h 43"/>
                <a:gd name="T12" fmla="*/ 0 w 163"/>
                <a:gd name="T13" fmla="*/ 11 h 43"/>
                <a:gd name="T14" fmla="*/ 6 w 163"/>
                <a:gd name="T15" fmla="*/ 6 h 43"/>
                <a:gd name="T16" fmla="*/ 106 w 163"/>
                <a:gd name="T17" fmla="*/ 6 h 43"/>
                <a:gd name="T18" fmla="*/ 112 w 163"/>
                <a:gd name="T19" fmla="*/ 0 h 43"/>
                <a:gd name="T20" fmla="*/ 157 w 163"/>
                <a:gd name="T21" fmla="*/ 0 h 43"/>
                <a:gd name="T22" fmla="*/ 163 w 163"/>
                <a:gd name="T23" fmla="*/ 6 h 43"/>
                <a:gd name="T24" fmla="*/ 163 w 163"/>
                <a:gd name="T25" fmla="*/ 37 h 43"/>
                <a:gd name="T26" fmla="*/ 157 w 163"/>
                <a:gd name="T27" fmla="*/ 43 h 43"/>
                <a:gd name="T28" fmla="*/ 117 w 163"/>
                <a:gd name="T29" fmla="*/ 31 h 43"/>
                <a:gd name="T30" fmla="*/ 151 w 163"/>
                <a:gd name="T31" fmla="*/ 31 h 43"/>
                <a:gd name="T32" fmla="*/ 151 w 163"/>
                <a:gd name="T33" fmla="*/ 12 h 43"/>
                <a:gd name="T34" fmla="*/ 117 w 163"/>
                <a:gd name="T35" fmla="*/ 12 h 43"/>
                <a:gd name="T36" fmla="*/ 112 w 163"/>
                <a:gd name="T37" fmla="*/ 17 h 43"/>
                <a:gd name="T38" fmla="*/ 11 w 163"/>
                <a:gd name="T39" fmla="*/ 17 h 43"/>
                <a:gd name="T40" fmla="*/ 11 w 163"/>
                <a:gd name="T41" fmla="*/ 24 h 43"/>
                <a:gd name="T42" fmla="*/ 112 w 163"/>
                <a:gd name="T43" fmla="*/ 24 h 43"/>
                <a:gd name="T44" fmla="*/ 117 w 163"/>
                <a:gd name="T45" fmla="*/ 30 h 43"/>
                <a:gd name="T46" fmla="*/ 117 w 163"/>
                <a:gd name="T47" fmla="*/ 3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3" h="43">
                  <a:moveTo>
                    <a:pt x="157" y="43"/>
                  </a:moveTo>
                  <a:cubicBezTo>
                    <a:pt x="112" y="43"/>
                    <a:pt x="112" y="43"/>
                    <a:pt x="112" y="43"/>
                  </a:cubicBezTo>
                  <a:cubicBezTo>
                    <a:pt x="109" y="43"/>
                    <a:pt x="106" y="40"/>
                    <a:pt x="106" y="37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5"/>
                    <a:pt x="0" y="33"/>
                    <a:pt x="0" y="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2" y="6"/>
                    <a:pt x="6" y="6"/>
                  </a:cubicBezTo>
                  <a:cubicBezTo>
                    <a:pt x="106" y="6"/>
                    <a:pt x="106" y="6"/>
                    <a:pt x="106" y="6"/>
                  </a:cubicBezTo>
                  <a:cubicBezTo>
                    <a:pt x="106" y="3"/>
                    <a:pt x="109" y="0"/>
                    <a:pt x="112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0" y="0"/>
                    <a:pt x="163" y="3"/>
                    <a:pt x="163" y="6"/>
                  </a:cubicBezTo>
                  <a:cubicBezTo>
                    <a:pt x="163" y="37"/>
                    <a:pt x="163" y="37"/>
                    <a:pt x="163" y="37"/>
                  </a:cubicBezTo>
                  <a:cubicBezTo>
                    <a:pt x="163" y="40"/>
                    <a:pt x="160" y="43"/>
                    <a:pt x="157" y="43"/>
                  </a:cubicBezTo>
                  <a:close/>
                  <a:moveTo>
                    <a:pt x="117" y="31"/>
                  </a:moveTo>
                  <a:cubicBezTo>
                    <a:pt x="151" y="31"/>
                    <a:pt x="151" y="31"/>
                    <a:pt x="151" y="31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17" y="12"/>
                    <a:pt x="117" y="12"/>
                    <a:pt x="117" y="12"/>
                  </a:cubicBezTo>
                  <a:cubicBezTo>
                    <a:pt x="117" y="15"/>
                    <a:pt x="115" y="17"/>
                    <a:pt x="1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2" y="24"/>
                    <a:pt x="112" y="24"/>
                    <a:pt x="112" y="24"/>
                  </a:cubicBezTo>
                  <a:cubicBezTo>
                    <a:pt x="115" y="24"/>
                    <a:pt x="117" y="26"/>
                    <a:pt x="117" y="30"/>
                  </a:cubicBezTo>
                  <a:lnTo>
                    <a:pt x="117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618860" y="2594519"/>
            <a:ext cx="1379149" cy="1047345"/>
            <a:chOff x="6862763" y="3043238"/>
            <a:chExt cx="758825" cy="576262"/>
          </a:xfrm>
          <a:solidFill>
            <a:schemeClr val="bg1"/>
          </a:solidFill>
        </p:grpSpPr>
        <p:sp>
          <p:nvSpPr>
            <p:cNvPr id="6" name="Freeform 36"/>
            <p:cNvSpPr>
              <a:spLocks noEditPoints="1"/>
            </p:cNvSpPr>
            <p:nvPr/>
          </p:nvSpPr>
          <p:spPr bwMode="auto">
            <a:xfrm>
              <a:off x="6862763" y="3043238"/>
              <a:ext cx="758825" cy="576262"/>
            </a:xfrm>
            <a:custGeom>
              <a:avLst/>
              <a:gdLst>
                <a:gd name="T0" fmla="*/ 175 w 442"/>
                <a:gd name="T1" fmla="*/ 55 h 334"/>
                <a:gd name="T2" fmla="*/ 162 w 442"/>
                <a:gd name="T3" fmla="*/ 0 h 334"/>
                <a:gd name="T4" fmla="*/ 0 w 442"/>
                <a:gd name="T5" fmla="*/ 13 h 334"/>
                <a:gd name="T6" fmla="*/ 12 w 442"/>
                <a:gd name="T7" fmla="*/ 325 h 334"/>
                <a:gd name="T8" fmla="*/ 176 w 442"/>
                <a:gd name="T9" fmla="*/ 312 h 334"/>
                <a:gd name="T10" fmla="*/ 256 w 442"/>
                <a:gd name="T11" fmla="*/ 285 h 334"/>
                <a:gd name="T12" fmla="*/ 208 w 442"/>
                <a:gd name="T13" fmla="*/ 299 h 334"/>
                <a:gd name="T14" fmla="*/ 184 w 442"/>
                <a:gd name="T15" fmla="*/ 323 h 334"/>
                <a:gd name="T16" fmla="*/ 188 w 442"/>
                <a:gd name="T17" fmla="*/ 334 h 334"/>
                <a:gd name="T18" fmla="*/ 373 w 442"/>
                <a:gd name="T19" fmla="*/ 330 h 334"/>
                <a:gd name="T20" fmla="*/ 349 w 442"/>
                <a:gd name="T21" fmla="*/ 301 h 334"/>
                <a:gd name="T22" fmla="*/ 302 w 442"/>
                <a:gd name="T23" fmla="*/ 299 h 334"/>
                <a:gd name="T24" fmla="*/ 422 w 442"/>
                <a:gd name="T25" fmla="*/ 285 h 334"/>
                <a:gd name="T26" fmla="*/ 441 w 442"/>
                <a:gd name="T27" fmla="*/ 74 h 334"/>
                <a:gd name="T28" fmla="*/ 163 w 442"/>
                <a:gd name="T29" fmla="*/ 311 h 334"/>
                <a:gd name="T30" fmla="*/ 12 w 442"/>
                <a:gd name="T31" fmla="*/ 312 h 334"/>
                <a:gd name="T32" fmla="*/ 11 w 442"/>
                <a:gd name="T33" fmla="*/ 12 h 334"/>
                <a:gd name="T34" fmla="*/ 162 w 442"/>
                <a:gd name="T35" fmla="*/ 12 h 334"/>
                <a:gd name="T36" fmla="*/ 163 w 442"/>
                <a:gd name="T37" fmla="*/ 54 h 334"/>
                <a:gd name="T38" fmla="*/ 117 w 442"/>
                <a:gd name="T39" fmla="*/ 63 h 334"/>
                <a:gd name="T40" fmla="*/ 35 w 442"/>
                <a:gd name="T41" fmla="*/ 70 h 334"/>
                <a:gd name="T42" fmla="*/ 115 w 442"/>
                <a:gd name="T43" fmla="*/ 76 h 334"/>
                <a:gd name="T44" fmla="*/ 134 w 442"/>
                <a:gd name="T45" fmla="*/ 284 h 334"/>
                <a:gd name="T46" fmla="*/ 163 w 442"/>
                <a:gd name="T47" fmla="*/ 311 h 334"/>
                <a:gd name="T48" fmla="*/ 297 w 442"/>
                <a:gd name="T49" fmla="*/ 311 h 334"/>
                <a:gd name="T50" fmla="*/ 353 w 442"/>
                <a:gd name="T51" fmla="*/ 321 h 334"/>
                <a:gd name="T52" fmla="*/ 211 w 442"/>
                <a:gd name="T53" fmla="*/ 311 h 334"/>
                <a:gd name="T54" fmla="*/ 262 w 442"/>
                <a:gd name="T55" fmla="*/ 307 h 334"/>
                <a:gd name="T56" fmla="*/ 288 w 442"/>
                <a:gd name="T57" fmla="*/ 284 h 334"/>
                <a:gd name="T58" fmla="*/ 429 w 442"/>
                <a:gd name="T59" fmla="*/ 265 h 334"/>
                <a:gd name="T60" fmla="*/ 134 w 442"/>
                <a:gd name="T61" fmla="*/ 272 h 334"/>
                <a:gd name="T62" fmla="*/ 127 w 442"/>
                <a:gd name="T63" fmla="*/ 74 h 334"/>
                <a:gd name="T64" fmla="*/ 423 w 442"/>
                <a:gd name="T65" fmla="*/ 67 h 334"/>
                <a:gd name="T66" fmla="*/ 429 w 442"/>
                <a:gd name="T67" fmla="*/ 26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2" h="334">
                  <a:moveTo>
                    <a:pt x="423" y="55"/>
                  </a:moveTo>
                  <a:cubicBezTo>
                    <a:pt x="175" y="55"/>
                    <a:pt x="175" y="55"/>
                    <a:pt x="175" y="55"/>
                  </a:cubicBezTo>
                  <a:cubicBezTo>
                    <a:pt x="175" y="13"/>
                    <a:pt x="175" y="13"/>
                    <a:pt x="175" y="13"/>
                  </a:cubicBezTo>
                  <a:cubicBezTo>
                    <a:pt x="175" y="6"/>
                    <a:pt x="170" y="0"/>
                    <a:pt x="16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9"/>
                    <a:pt x="5" y="325"/>
                    <a:pt x="12" y="325"/>
                  </a:cubicBezTo>
                  <a:cubicBezTo>
                    <a:pt x="163" y="325"/>
                    <a:pt x="163" y="325"/>
                    <a:pt x="163" y="325"/>
                  </a:cubicBezTo>
                  <a:cubicBezTo>
                    <a:pt x="170" y="325"/>
                    <a:pt x="176" y="319"/>
                    <a:pt x="176" y="312"/>
                  </a:cubicBezTo>
                  <a:cubicBezTo>
                    <a:pt x="176" y="285"/>
                    <a:pt x="176" y="285"/>
                    <a:pt x="176" y="285"/>
                  </a:cubicBezTo>
                  <a:cubicBezTo>
                    <a:pt x="256" y="285"/>
                    <a:pt x="256" y="285"/>
                    <a:pt x="256" y="285"/>
                  </a:cubicBezTo>
                  <a:cubicBezTo>
                    <a:pt x="251" y="299"/>
                    <a:pt x="251" y="299"/>
                    <a:pt x="251" y="299"/>
                  </a:cubicBezTo>
                  <a:cubicBezTo>
                    <a:pt x="208" y="299"/>
                    <a:pt x="208" y="299"/>
                    <a:pt x="208" y="299"/>
                  </a:cubicBezTo>
                  <a:cubicBezTo>
                    <a:pt x="206" y="299"/>
                    <a:pt x="204" y="299"/>
                    <a:pt x="203" y="300"/>
                  </a:cubicBezTo>
                  <a:cubicBezTo>
                    <a:pt x="184" y="323"/>
                    <a:pt x="184" y="323"/>
                    <a:pt x="184" y="323"/>
                  </a:cubicBezTo>
                  <a:cubicBezTo>
                    <a:pt x="182" y="325"/>
                    <a:pt x="182" y="327"/>
                    <a:pt x="183" y="330"/>
                  </a:cubicBezTo>
                  <a:cubicBezTo>
                    <a:pt x="184" y="332"/>
                    <a:pt x="186" y="334"/>
                    <a:pt x="188" y="334"/>
                  </a:cubicBezTo>
                  <a:cubicBezTo>
                    <a:pt x="368" y="334"/>
                    <a:pt x="368" y="334"/>
                    <a:pt x="368" y="334"/>
                  </a:cubicBezTo>
                  <a:cubicBezTo>
                    <a:pt x="370" y="334"/>
                    <a:pt x="373" y="332"/>
                    <a:pt x="373" y="330"/>
                  </a:cubicBezTo>
                  <a:cubicBezTo>
                    <a:pt x="375" y="327"/>
                    <a:pt x="374" y="325"/>
                    <a:pt x="372" y="323"/>
                  </a:cubicBezTo>
                  <a:cubicBezTo>
                    <a:pt x="349" y="301"/>
                    <a:pt x="349" y="301"/>
                    <a:pt x="349" y="301"/>
                  </a:cubicBezTo>
                  <a:cubicBezTo>
                    <a:pt x="348" y="300"/>
                    <a:pt x="346" y="299"/>
                    <a:pt x="345" y="299"/>
                  </a:cubicBezTo>
                  <a:cubicBezTo>
                    <a:pt x="302" y="299"/>
                    <a:pt x="302" y="299"/>
                    <a:pt x="302" y="299"/>
                  </a:cubicBezTo>
                  <a:cubicBezTo>
                    <a:pt x="299" y="285"/>
                    <a:pt x="299" y="285"/>
                    <a:pt x="299" y="285"/>
                  </a:cubicBezTo>
                  <a:cubicBezTo>
                    <a:pt x="422" y="285"/>
                    <a:pt x="422" y="285"/>
                    <a:pt x="422" y="285"/>
                  </a:cubicBezTo>
                  <a:cubicBezTo>
                    <a:pt x="432" y="285"/>
                    <a:pt x="441" y="277"/>
                    <a:pt x="441" y="266"/>
                  </a:cubicBezTo>
                  <a:cubicBezTo>
                    <a:pt x="441" y="74"/>
                    <a:pt x="441" y="74"/>
                    <a:pt x="441" y="74"/>
                  </a:cubicBezTo>
                  <a:cubicBezTo>
                    <a:pt x="442" y="63"/>
                    <a:pt x="433" y="55"/>
                    <a:pt x="423" y="55"/>
                  </a:cubicBezTo>
                  <a:close/>
                  <a:moveTo>
                    <a:pt x="163" y="311"/>
                  </a:moveTo>
                  <a:cubicBezTo>
                    <a:pt x="163" y="311"/>
                    <a:pt x="163" y="311"/>
                    <a:pt x="163" y="311"/>
                  </a:cubicBezTo>
                  <a:cubicBezTo>
                    <a:pt x="12" y="312"/>
                    <a:pt x="12" y="312"/>
                    <a:pt x="12" y="312"/>
                  </a:cubicBezTo>
                  <a:cubicBezTo>
                    <a:pt x="11" y="312"/>
                    <a:pt x="11" y="312"/>
                    <a:pt x="11" y="31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2" y="12"/>
                  </a:cubicBezTo>
                  <a:cubicBezTo>
                    <a:pt x="162" y="12"/>
                    <a:pt x="162" y="12"/>
                    <a:pt x="162" y="12"/>
                  </a:cubicBezTo>
                  <a:cubicBezTo>
                    <a:pt x="163" y="12"/>
                    <a:pt x="163" y="12"/>
                    <a:pt x="163" y="12"/>
                  </a:cubicBezTo>
                  <a:cubicBezTo>
                    <a:pt x="163" y="54"/>
                    <a:pt x="163" y="54"/>
                    <a:pt x="163" y="54"/>
                  </a:cubicBezTo>
                  <a:cubicBezTo>
                    <a:pt x="133" y="54"/>
                    <a:pt x="133" y="54"/>
                    <a:pt x="133" y="54"/>
                  </a:cubicBezTo>
                  <a:cubicBezTo>
                    <a:pt x="127" y="54"/>
                    <a:pt x="121" y="58"/>
                    <a:pt x="117" y="63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37" y="63"/>
                    <a:pt x="35" y="66"/>
                    <a:pt x="35" y="70"/>
                  </a:cubicBezTo>
                  <a:cubicBezTo>
                    <a:pt x="35" y="73"/>
                    <a:pt x="37" y="76"/>
                    <a:pt x="41" y="76"/>
                  </a:cubicBezTo>
                  <a:cubicBezTo>
                    <a:pt x="115" y="76"/>
                    <a:pt x="115" y="76"/>
                    <a:pt x="115" y="76"/>
                  </a:cubicBezTo>
                  <a:cubicBezTo>
                    <a:pt x="115" y="265"/>
                    <a:pt x="115" y="265"/>
                    <a:pt x="115" y="265"/>
                  </a:cubicBezTo>
                  <a:cubicBezTo>
                    <a:pt x="115" y="275"/>
                    <a:pt x="124" y="284"/>
                    <a:pt x="134" y="284"/>
                  </a:cubicBezTo>
                  <a:cubicBezTo>
                    <a:pt x="163" y="284"/>
                    <a:pt x="163" y="284"/>
                    <a:pt x="163" y="284"/>
                  </a:cubicBezTo>
                  <a:cubicBezTo>
                    <a:pt x="163" y="311"/>
                    <a:pt x="163" y="311"/>
                    <a:pt x="163" y="311"/>
                  </a:cubicBezTo>
                  <a:close/>
                  <a:moveTo>
                    <a:pt x="291" y="306"/>
                  </a:moveTo>
                  <a:cubicBezTo>
                    <a:pt x="291" y="309"/>
                    <a:pt x="294" y="311"/>
                    <a:pt x="297" y="311"/>
                  </a:cubicBezTo>
                  <a:cubicBezTo>
                    <a:pt x="342" y="311"/>
                    <a:pt x="342" y="311"/>
                    <a:pt x="342" y="311"/>
                  </a:cubicBezTo>
                  <a:cubicBezTo>
                    <a:pt x="353" y="321"/>
                    <a:pt x="353" y="321"/>
                    <a:pt x="353" y="321"/>
                  </a:cubicBezTo>
                  <a:cubicBezTo>
                    <a:pt x="202" y="321"/>
                    <a:pt x="202" y="321"/>
                    <a:pt x="202" y="321"/>
                  </a:cubicBezTo>
                  <a:cubicBezTo>
                    <a:pt x="211" y="311"/>
                    <a:pt x="211" y="311"/>
                    <a:pt x="211" y="311"/>
                  </a:cubicBezTo>
                  <a:cubicBezTo>
                    <a:pt x="256" y="311"/>
                    <a:pt x="256" y="311"/>
                    <a:pt x="256" y="311"/>
                  </a:cubicBezTo>
                  <a:cubicBezTo>
                    <a:pt x="259" y="311"/>
                    <a:pt x="261" y="309"/>
                    <a:pt x="262" y="307"/>
                  </a:cubicBezTo>
                  <a:cubicBezTo>
                    <a:pt x="269" y="284"/>
                    <a:pt x="269" y="284"/>
                    <a:pt x="269" y="284"/>
                  </a:cubicBezTo>
                  <a:cubicBezTo>
                    <a:pt x="288" y="284"/>
                    <a:pt x="288" y="284"/>
                    <a:pt x="288" y="284"/>
                  </a:cubicBezTo>
                  <a:lnTo>
                    <a:pt x="291" y="306"/>
                  </a:lnTo>
                  <a:close/>
                  <a:moveTo>
                    <a:pt x="429" y="265"/>
                  </a:moveTo>
                  <a:cubicBezTo>
                    <a:pt x="429" y="269"/>
                    <a:pt x="426" y="272"/>
                    <a:pt x="423" y="272"/>
                  </a:cubicBezTo>
                  <a:cubicBezTo>
                    <a:pt x="134" y="272"/>
                    <a:pt x="134" y="272"/>
                    <a:pt x="134" y="272"/>
                  </a:cubicBezTo>
                  <a:cubicBezTo>
                    <a:pt x="130" y="272"/>
                    <a:pt x="127" y="269"/>
                    <a:pt x="127" y="265"/>
                  </a:cubicBezTo>
                  <a:cubicBezTo>
                    <a:pt x="127" y="74"/>
                    <a:pt x="127" y="74"/>
                    <a:pt x="127" y="74"/>
                  </a:cubicBezTo>
                  <a:cubicBezTo>
                    <a:pt x="127" y="70"/>
                    <a:pt x="130" y="67"/>
                    <a:pt x="134" y="67"/>
                  </a:cubicBezTo>
                  <a:cubicBezTo>
                    <a:pt x="423" y="67"/>
                    <a:pt x="423" y="67"/>
                    <a:pt x="423" y="67"/>
                  </a:cubicBezTo>
                  <a:cubicBezTo>
                    <a:pt x="426" y="67"/>
                    <a:pt x="429" y="70"/>
                    <a:pt x="429" y="74"/>
                  </a:cubicBezTo>
                  <a:lnTo>
                    <a:pt x="429" y="2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37"/>
            <p:cNvSpPr>
              <a:spLocks noEditPoints="1"/>
            </p:cNvSpPr>
            <p:nvPr/>
          </p:nvSpPr>
          <p:spPr bwMode="auto">
            <a:xfrm>
              <a:off x="7099300" y="3176588"/>
              <a:ext cx="485775" cy="319087"/>
            </a:xfrm>
            <a:custGeom>
              <a:avLst/>
              <a:gdLst>
                <a:gd name="T0" fmla="*/ 276 w 283"/>
                <a:gd name="T1" fmla="*/ 0 h 184"/>
                <a:gd name="T2" fmla="*/ 6 w 283"/>
                <a:gd name="T3" fmla="*/ 0 h 184"/>
                <a:gd name="T4" fmla="*/ 0 w 283"/>
                <a:gd name="T5" fmla="*/ 6 h 184"/>
                <a:gd name="T6" fmla="*/ 0 w 283"/>
                <a:gd name="T7" fmla="*/ 178 h 184"/>
                <a:gd name="T8" fmla="*/ 6 w 283"/>
                <a:gd name="T9" fmla="*/ 184 h 184"/>
                <a:gd name="T10" fmla="*/ 276 w 283"/>
                <a:gd name="T11" fmla="*/ 184 h 184"/>
                <a:gd name="T12" fmla="*/ 283 w 283"/>
                <a:gd name="T13" fmla="*/ 178 h 184"/>
                <a:gd name="T14" fmla="*/ 283 w 283"/>
                <a:gd name="T15" fmla="*/ 6 h 184"/>
                <a:gd name="T16" fmla="*/ 276 w 283"/>
                <a:gd name="T17" fmla="*/ 0 h 184"/>
                <a:gd name="T18" fmla="*/ 270 w 283"/>
                <a:gd name="T19" fmla="*/ 171 h 184"/>
                <a:gd name="T20" fmla="*/ 12 w 283"/>
                <a:gd name="T21" fmla="*/ 171 h 184"/>
                <a:gd name="T22" fmla="*/ 12 w 283"/>
                <a:gd name="T23" fmla="*/ 12 h 184"/>
                <a:gd name="T24" fmla="*/ 270 w 283"/>
                <a:gd name="T25" fmla="*/ 12 h 184"/>
                <a:gd name="T26" fmla="*/ 270 w 283"/>
                <a:gd name="T27" fmla="*/ 17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3" h="184">
                  <a:moveTo>
                    <a:pt x="27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81"/>
                    <a:pt x="3" y="184"/>
                    <a:pt x="6" y="184"/>
                  </a:cubicBezTo>
                  <a:cubicBezTo>
                    <a:pt x="276" y="184"/>
                    <a:pt x="276" y="184"/>
                    <a:pt x="276" y="184"/>
                  </a:cubicBezTo>
                  <a:cubicBezTo>
                    <a:pt x="280" y="184"/>
                    <a:pt x="283" y="181"/>
                    <a:pt x="283" y="178"/>
                  </a:cubicBezTo>
                  <a:cubicBezTo>
                    <a:pt x="283" y="6"/>
                    <a:pt x="283" y="6"/>
                    <a:pt x="283" y="6"/>
                  </a:cubicBezTo>
                  <a:cubicBezTo>
                    <a:pt x="283" y="2"/>
                    <a:pt x="279" y="0"/>
                    <a:pt x="276" y="0"/>
                  </a:cubicBezTo>
                  <a:close/>
                  <a:moveTo>
                    <a:pt x="270" y="171"/>
                  </a:moveTo>
                  <a:cubicBezTo>
                    <a:pt x="12" y="171"/>
                    <a:pt x="12" y="171"/>
                    <a:pt x="12" y="17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70" y="12"/>
                    <a:pt x="270" y="12"/>
                    <a:pt x="270" y="12"/>
                  </a:cubicBezTo>
                  <a:lnTo>
                    <a:pt x="270" y="1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38"/>
            <p:cNvSpPr>
              <a:spLocks/>
            </p:cNvSpPr>
            <p:nvPr/>
          </p:nvSpPr>
          <p:spPr bwMode="auto">
            <a:xfrm>
              <a:off x="7402513" y="3219450"/>
              <a:ext cx="134937" cy="122237"/>
            </a:xfrm>
            <a:custGeom>
              <a:avLst/>
              <a:gdLst>
                <a:gd name="T0" fmla="*/ 7 w 79"/>
                <a:gd name="T1" fmla="*/ 71 h 71"/>
                <a:gd name="T2" fmla="*/ 11 w 79"/>
                <a:gd name="T3" fmla="*/ 70 h 71"/>
                <a:gd name="T4" fmla="*/ 76 w 79"/>
                <a:gd name="T5" fmla="*/ 12 h 71"/>
                <a:gd name="T6" fmla="*/ 77 w 79"/>
                <a:gd name="T7" fmla="*/ 3 h 71"/>
                <a:gd name="T8" fmla="*/ 68 w 79"/>
                <a:gd name="T9" fmla="*/ 3 h 71"/>
                <a:gd name="T10" fmla="*/ 3 w 79"/>
                <a:gd name="T11" fmla="*/ 60 h 71"/>
                <a:gd name="T12" fmla="*/ 2 w 79"/>
                <a:gd name="T13" fmla="*/ 69 h 71"/>
                <a:gd name="T14" fmla="*/ 7 w 79"/>
                <a:gd name="T1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71">
                  <a:moveTo>
                    <a:pt x="7" y="71"/>
                  </a:moveTo>
                  <a:cubicBezTo>
                    <a:pt x="8" y="71"/>
                    <a:pt x="10" y="71"/>
                    <a:pt x="11" y="70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8" y="9"/>
                    <a:pt x="79" y="6"/>
                    <a:pt x="77" y="3"/>
                  </a:cubicBezTo>
                  <a:cubicBezTo>
                    <a:pt x="74" y="1"/>
                    <a:pt x="71" y="0"/>
                    <a:pt x="68" y="3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1" y="63"/>
                    <a:pt x="0" y="66"/>
                    <a:pt x="2" y="69"/>
                  </a:cubicBezTo>
                  <a:cubicBezTo>
                    <a:pt x="4" y="71"/>
                    <a:pt x="5" y="71"/>
                    <a:pt x="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39"/>
            <p:cNvSpPr>
              <a:spLocks/>
            </p:cNvSpPr>
            <p:nvPr/>
          </p:nvSpPr>
          <p:spPr bwMode="auto">
            <a:xfrm>
              <a:off x="7451725" y="3278188"/>
              <a:ext cx="85725" cy="74612"/>
            </a:xfrm>
            <a:custGeom>
              <a:avLst/>
              <a:gdLst>
                <a:gd name="T0" fmla="*/ 39 w 50"/>
                <a:gd name="T1" fmla="*/ 2 h 44"/>
                <a:gd name="T2" fmla="*/ 3 w 50"/>
                <a:gd name="T3" fmla="*/ 34 h 44"/>
                <a:gd name="T4" fmla="*/ 2 w 50"/>
                <a:gd name="T5" fmla="*/ 42 h 44"/>
                <a:gd name="T6" fmla="*/ 7 w 50"/>
                <a:gd name="T7" fmla="*/ 44 h 44"/>
                <a:gd name="T8" fmla="*/ 11 w 50"/>
                <a:gd name="T9" fmla="*/ 42 h 44"/>
                <a:gd name="T10" fmla="*/ 47 w 50"/>
                <a:gd name="T11" fmla="*/ 10 h 44"/>
                <a:gd name="T12" fmla="*/ 48 w 50"/>
                <a:gd name="T13" fmla="*/ 2 h 44"/>
                <a:gd name="T14" fmla="*/ 39 w 50"/>
                <a:gd name="T15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44">
                  <a:moveTo>
                    <a:pt x="39" y="2"/>
                  </a:moveTo>
                  <a:cubicBezTo>
                    <a:pt x="3" y="34"/>
                    <a:pt x="3" y="34"/>
                    <a:pt x="3" y="34"/>
                  </a:cubicBezTo>
                  <a:cubicBezTo>
                    <a:pt x="0" y="36"/>
                    <a:pt x="0" y="40"/>
                    <a:pt x="2" y="42"/>
                  </a:cubicBezTo>
                  <a:cubicBezTo>
                    <a:pt x="3" y="43"/>
                    <a:pt x="5" y="44"/>
                    <a:pt x="7" y="44"/>
                  </a:cubicBezTo>
                  <a:cubicBezTo>
                    <a:pt x="8" y="44"/>
                    <a:pt x="10" y="43"/>
                    <a:pt x="11" y="42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9" y="8"/>
                    <a:pt x="50" y="4"/>
                    <a:pt x="48" y="2"/>
                  </a:cubicBezTo>
                  <a:cubicBezTo>
                    <a:pt x="45" y="0"/>
                    <a:pt x="42" y="0"/>
                    <a:pt x="3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40"/>
            <p:cNvSpPr>
              <a:spLocks/>
            </p:cNvSpPr>
            <p:nvPr/>
          </p:nvSpPr>
          <p:spPr bwMode="auto">
            <a:xfrm>
              <a:off x="6923088" y="3106738"/>
              <a:ext cx="193675" cy="20637"/>
            </a:xfrm>
            <a:custGeom>
              <a:avLst/>
              <a:gdLst>
                <a:gd name="T0" fmla="*/ 6 w 113"/>
                <a:gd name="T1" fmla="*/ 12 h 12"/>
                <a:gd name="T2" fmla="*/ 107 w 113"/>
                <a:gd name="T3" fmla="*/ 12 h 12"/>
                <a:gd name="T4" fmla="*/ 113 w 113"/>
                <a:gd name="T5" fmla="*/ 6 h 12"/>
                <a:gd name="T6" fmla="*/ 107 w 113"/>
                <a:gd name="T7" fmla="*/ 0 h 12"/>
                <a:gd name="T8" fmla="*/ 6 w 113"/>
                <a:gd name="T9" fmla="*/ 0 h 12"/>
                <a:gd name="T10" fmla="*/ 0 w 113"/>
                <a:gd name="T11" fmla="*/ 6 h 12"/>
                <a:gd name="T12" fmla="*/ 6 w 113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2">
                  <a:moveTo>
                    <a:pt x="6" y="12"/>
                  </a:moveTo>
                  <a:cubicBezTo>
                    <a:pt x="107" y="12"/>
                    <a:pt x="107" y="12"/>
                    <a:pt x="107" y="12"/>
                  </a:cubicBezTo>
                  <a:cubicBezTo>
                    <a:pt x="111" y="12"/>
                    <a:pt x="113" y="10"/>
                    <a:pt x="113" y="6"/>
                  </a:cubicBezTo>
                  <a:cubicBezTo>
                    <a:pt x="113" y="3"/>
                    <a:pt x="111" y="0"/>
                    <a:pt x="10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10"/>
                    <a:pt x="2" y="12"/>
                    <a:pt x="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Oval 41"/>
            <p:cNvSpPr>
              <a:spLocks noChangeArrowheads="1"/>
            </p:cNvSpPr>
            <p:nvPr/>
          </p:nvSpPr>
          <p:spPr bwMode="auto">
            <a:xfrm>
              <a:off x="6997700" y="3432175"/>
              <a:ext cx="31750" cy="3333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42"/>
            <p:cNvSpPr>
              <a:spLocks/>
            </p:cNvSpPr>
            <p:nvPr/>
          </p:nvSpPr>
          <p:spPr bwMode="auto">
            <a:xfrm>
              <a:off x="7002463" y="3495675"/>
              <a:ext cx="20637" cy="20637"/>
            </a:xfrm>
            <a:custGeom>
              <a:avLst/>
              <a:gdLst>
                <a:gd name="T0" fmla="*/ 9 w 12"/>
                <a:gd name="T1" fmla="*/ 0 h 12"/>
                <a:gd name="T2" fmla="*/ 3 w 12"/>
                <a:gd name="T3" fmla="*/ 0 h 12"/>
                <a:gd name="T4" fmla="*/ 0 w 12"/>
                <a:gd name="T5" fmla="*/ 3 h 12"/>
                <a:gd name="T6" fmla="*/ 0 w 12"/>
                <a:gd name="T7" fmla="*/ 9 h 12"/>
                <a:gd name="T8" fmla="*/ 3 w 12"/>
                <a:gd name="T9" fmla="*/ 12 h 12"/>
                <a:gd name="T10" fmla="*/ 9 w 12"/>
                <a:gd name="T11" fmla="*/ 12 h 12"/>
                <a:gd name="T12" fmla="*/ 12 w 12"/>
                <a:gd name="T13" fmla="*/ 9 h 12"/>
                <a:gd name="T14" fmla="*/ 12 w 12"/>
                <a:gd name="T15" fmla="*/ 3 h 12"/>
                <a:gd name="T16" fmla="*/ 9 w 12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1" y="12"/>
                    <a:pt x="3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1" y="12"/>
                    <a:pt x="12" y="11"/>
                    <a:pt x="12" y="9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2416592" y="2868347"/>
            <a:ext cx="931272" cy="725560"/>
            <a:chOff x="7823200" y="3213100"/>
            <a:chExt cx="531812" cy="414338"/>
          </a:xfrm>
          <a:solidFill>
            <a:schemeClr val="bg1"/>
          </a:solidFill>
        </p:grpSpPr>
        <p:sp>
          <p:nvSpPr>
            <p:cNvPr id="14" name="Freeform 43"/>
            <p:cNvSpPr>
              <a:spLocks noEditPoints="1"/>
            </p:cNvSpPr>
            <p:nvPr/>
          </p:nvSpPr>
          <p:spPr bwMode="auto">
            <a:xfrm>
              <a:off x="7823200" y="3541713"/>
              <a:ext cx="531812" cy="85725"/>
            </a:xfrm>
            <a:custGeom>
              <a:avLst/>
              <a:gdLst>
                <a:gd name="T0" fmla="*/ 205 w 335"/>
                <a:gd name="T1" fmla="*/ 0 h 54"/>
                <a:gd name="T2" fmla="*/ 205 w 335"/>
                <a:gd name="T3" fmla="*/ 11 h 54"/>
                <a:gd name="T4" fmla="*/ 130 w 335"/>
                <a:gd name="T5" fmla="*/ 11 h 54"/>
                <a:gd name="T6" fmla="*/ 130 w 335"/>
                <a:gd name="T7" fmla="*/ 0 h 54"/>
                <a:gd name="T8" fmla="*/ 0 w 335"/>
                <a:gd name="T9" fmla="*/ 0 h 54"/>
                <a:gd name="T10" fmla="*/ 0 w 335"/>
                <a:gd name="T11" fmla="*/ 29 h 54"/>
                <a:gd name="T12" fmla="*/ 25 w 335"/>
                <a:gd name="T13" fmla="*/ 54 h 54"/>
                <a:gd name="T14" fmla="*/ 310 w 335"/>
                <a:gd name="T15" fmla="*/ 54 h 54"/>
                <a:gd name="T16" fmla="*/ 335 w 335"/>
                <a:gd name="T17" fmla="*/ 29 h 54"/>
                <a:gd name="T18" fmla="*/ 335 w 335"/>
                <a:gd name="T19" fmla="*/ 0 h 54"/>
                <a:gd name="T20" fmla="*/ 205 w 335"/>
                <a:gd name="T21" fmla="*/ 0 h 54"/>
                <a:gd name="T22" fmla="*/ 324 w 335"/>
                <a:gd name="T23" fmla="*/ 25 h 54"/>
                <a:gd name="T24" fmla="*/ 306 w 335"/>
                <a:gd name="T25" fmla="*/ 43 h 54"/>
                <a:gd name="T26" fmla="*/ 29 w 335"/>
                <a:gd name="T27" fmla="*/ 43 h 54"/>
                <a:gd name="T28" fmla="*/ 11 w 335"/>
                <a:gd name="T29" fmla="*/ 25 h 54"/>
                <a:gd name="T30" fmla="*/ 11 w 335"/>
                <a:gd name="T31" fmla="*/ 11 h 54"/>
                <a:gd name="T32" fmla="*/ 119 w 335"/>
                <a:gd name="T33" fmla="*/ 11 h 54"/>
                <a:gd name="T34" fmla="*/ 119 w 335"/>
                <a:gd name="T35" fmla="*/ 22 h 54"/>
                <a:gd name="T36" fmla="*/ 216 w 335"/>
                <a:gd name="T37" fmla="*/ 22 h 54"/>
                <a:gd name="T38" fmla="*/ 216 w 335"/>
                <a:gd name="T39" fmla="*/ 11 h 54"/>
                <a:gd name="T40" fmla="*/ 324 w 335"/>
                <a:gd name="T41" fmla="*/ 11 h 54"/>
                <a:gd name="T42" fmla="*/ 324 w 335"/>
                <a:gd name="T43" fmla="*/ 25 h 54"/>
                <a:gd name="T44" fmla="*/ 324 w 335"/>
                <a:gd name="T45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5" h="54">
                  <a:moveTo>
                    <a:pt x="205" y="0"/>
                  </a:moveTo>
                  <a:lnTo>
                    <a:pt x="205" y="11"/>
                  </a:lnTo>
                  <a:lnTo>
                    <a:pt x="130" y="11"/>
                  </a:lnTo>
                  <a:lnTo>
                    <a:pt x="130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25" y="54"/>
                  </a:lnTo>
                  <a:lnTo>
                    <a:pt x="310" y="54"/>
                  </a:lnTo>
                  <a:lnTo>
                    <a:pt x="335" y="29"/>
                  </a:lnTo>
                  <a:lnTo>
                    <a:pt x="335" y="0"/>
                  </a:lnTo>
                  <a:lnTo>
                    <a:pt x="205" y="0"/>
                  </a:lnTo>
                  <a:close/>
                  <a:moveTo>
                    <a:pt x="324" y="25"/>
                  </a:moveTo>
                  <a:lnTo>
                    <a:pt x="306" y="43"/>
                  </a:lnTo>
                  <a:lnTo>
                    <a:pt x="29" y="43"/>
                  </a:lnTo>
                  <a:lnTo>
                    <a:pt x="11" y="25"/>
                  </a:lnTo>
                  <a:lnTo>
                    <a:pt x="11" y="11"/>
                  </a:lnTo>
                  <a:lnTo>
                    <a:pt x="119" y="11"/>
                  </a:lnTo>
                  <a:lnTo>
                    <a:pt x="119" y="22"/>
                  </a:lnTo>
                  <a:lnTo>
                    <a:pt x="216" y="22"/>
                  </a:lnTo>
                  <a:lnTo>
                    <a:pt x="216" y="11"/>
                  </a:lnTo>
                  <a:lnTo>
                    <a:pt x="324" y="11"/>
                  </a:lnTo>
                  <a:lnTo>
                    <a:pt x="324" y="25"/>
                  </a:lnTo>
                  <a:lnTo>
                    <a:pt x="324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44"/>
            <p:cNvSpPr>
              <a:spLocks noEditPoints="1"/>
            </p:cNvSpPr>
            <p:nvPr/>
          </p:nvSpPr>
          <p:spPr bwMode="auto">
            <a:xfrm>
              <a:off x="7848600" y="3213100"/>
              <a:ext cx="481012" cy="311150"/>
            </a:xfrm>
            <a:custGeom>
              <a:avLst/>
              <a:gdLst>
                <a:gd name="T0" fmla="*/ 303 w 303"/>
                <a:gd name="T1" fmla="*/ 0 h 196"/>
                <a:gd name="T2" fmla="*/ 0 w 303"/>
                <a:gd name="T3" fmla="*/ 0 h 196"/>
                <a:gd name="T4" fmla="*/ 0 w 303"/>
                <a:gd name="T5" fmla="*/ 196 h 196"/>
                <a:gd name="T6" fmla="*/ 303 w 303"/>
                <a:gd name="T7" fmla="*/ 196 h 196"/>
                <a:gd name="T8" fmla="*/ 303 w 303"/>
                <a:gd name="T9" fmla="*/ 0 h 196"/>
                <a:gd name="T10" fmla="*/ 292 w 303"/>
                <a:gd name="T11" fmla="*/ 185 h 196"/>
                <a:gd name="T12" fmla="*/ 11 w 303"/>
                <a:gd name="T13" fmla="*/ 185 h 196"/>
                <a:gd name="T14" fmla="*/ 11 w 303"/>
                <a:gd name="T15" fmla="*/ 11 h 196"/>
                <a:gd name="T16" fmla="*/ 292 w 303"/>
                <a:gd name="T17" fmla="*/ 11 h 196"/>
                <a:gd name="T18" fmla="*/ 292 w 303"/>
                <a:gd name="T19" fmla="*/ 18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3" h="196">
                  <a:moveTo>
                    <a:pt x="303" y="0"/>
                  </a:moveTo>
                  <a:lnTo>
                    <a:pt x="0" y="0"/>
                  </a:lnTo>
                  <a:lnTo>
                    <a:pt x="0" y="196"/>
                  </a:lnTo>
                  <a:lnTo>
                    <a:pt x="303" y="196"/>
                  </a:lnTo>
                  <a:lnTo>
                    <a:pt x="303" y="0"/>
                  </a:lnTo>
                  <a:close/>
                  <a:moveTo>
                    <a:pt x="292" y="185"/>
                  </a:moveTo>
                  <a:lnTo>
                    <a:pt x="11" y="185"/>
                  </a:lnTo>
                  <a:lnTo>
                    <a:pt x="11" y="11"/>
                  </a:lnTo>
                  <a:lnTo>
                    <a:pt x="292" y="11"/>
                  </a:lnTo>
                  <a:lnTo>
                    <a:pt x="292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45"/>
            <p:cNvSpPr>
              <a:spLocks noEditPoints="1"/>
            </p:cNvSpPr>
            <p:nvPr/>
          </p:nvSpPr>
          <p:spPr bwMode="auto">
            <a:xfrm>
              <a:off x="7883525" y="3248025"/>
              <a:ext cx="411162" cy="241300"/>
            </a:xfrm>
            <a:custGeom>
              <a:avLst/>
              <a:gdLst>
                <a:gd name="T0" fmla="*/ 259 w 259"/>
                <a:gd name="T1" fmla="*/ 0 h 152"/>
                <a:gd name="T2" fmla="*/ 0 w 259"/>
                <a:gd name="T3" fmla="*/ 0 h 152"/>
                <a:gd name="T4" fmla="*/ 0 w 259"/>
                <a:gd name="T5" fmla="*/ 152 h 152"/>
                <a:gd name="T6" fmla="*/ 259 w 259"/>
                <a:gd name="T7" fmla="*/ 152 h 152"/>
                <a:gd name="T8" fmla="*/ 259 w 259"/>
                <a:gd name="T9" fmla="*/ 0 h 152"/>
                <a:gd name="T10" fmla="*/ 259 w 259"/>
                <a:gd name="T11" fmla="*/ 0 h 152"/>
                <a:gd name="T12" fmla="*/ 248 w 259"/>
                <a:gd name="T13" fmla="*/ 141 h 152"/>
                <a:gd name="T14" fmla="*/ 11 w 259"/>
                <a:gd name="T15" fmla="*/ 141 h 152"/>
                <a:gd name="T16" fmla="*/ 11 w 259"/>
                <a:gd name="T17" fmla="*/ 11 h 152"/>
                <a:gd name="T18" fmla="*/ 248 w 259"/>
                <a:gd name="T19" fmla="*/ 11 h 152"/>
                <a:gd name="T20" fmla="*/ 248 w 259"/>
                <a:gd name="T21" fmla="*/ 14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9" h="152">
                  <a:moveTo>
                    <a:pt x="259" y="0"/>
                  </a:moveTo>
                  <a:lnTo>
                    <a:pt x="0" y="0"/>
                  </a:lnTo>
                  <a:lnTo>
                    <a:pt x="0" y="152"/>
                  </a:lnTo>
                  <a:lnTo>
                    <a:pt x="259" y="152"/>
                  </a:lnTo>
                  <a:lnTo>
                    <a:pt x="259" y="0"/>
                  </a:lnTo>
                  <a:lnTo>
                    <a:pt x="259" y="0"/>
                  </a:lnTo>
                  <a:close/>
                  <a:moveTo>
                    <a:pt x="248" y="141"/>
                  </a:moveTo>
                  <a:lnTo>
                    <a:pt x="11" y="141"/>
                  </a:lnTo>
                  <a:lnTo>
                    <a:pt x="11" y="11"/>
                  </a:lnTo>
                  <a:lnTo>
                    <a:pt x="248" y="11"/>
                  </a:lnTo>
                  <a:lnTo>
                    <a:pt x="248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Rectangle 46"/>
            <p:cNvSpPr>
              <a:spLocks noChangeArrowheads="1"/>
            </p:cNvSpPr>
            <p:nvPr/>
          </p:nvSpPr>
          <p:spPr bwMode="auto">
            <a:xfrm>
              <a:off x="8208963" y="3576638"/>
              <a:ext cx="77787" cy="174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1210718" y="3322160"/>
            <a:ext cx="2460403" cy="777771"/>
            <a:chOff x="3570386" y="-215948"/>
            <a:chExt cx="2460403" cy="777771"/>
          </a:xfrm>
        </p:grpSpPr>
        <p:sp>
          <p:nvSpPr>
            <p:cNvPr id="251" name="Freeform: Shape 250"/>
            <p:cNvSpPr/>
            <p:nvPr/>
          </p:nvSpPr>
          <p:spPr>
            <a:xfrm>
              <a:off x="3590301" y="-215948"/>
              <a:ext cx="2440487" cy="77360"/>
            </a:xfrm>
            <a:custGeom>
              <a:avLst/>
              <a:gdLst>
                <a:gd name="connsiteX0" fmla="*/ 73677 w 2440487"/>
                <a:gd name="connsiteY0" fmla="*/ 0 h 77360"/>
                <a:gd name="connsiteX1" fmla="*/ 181599 w 2440487"/>
                <a:gd name="connsiteY1" fmla="*/ 48 h 77360"/>
                <a:gd name="connsiteX2" fmla="*/ 2385595 w 2440487"/>
                <a:gd name="connsiteY2" fmla="*/ 6095 h 77360"/>
                <a:gd name="connsiteX3" fmla="*/ 2440487 w 2440487"/>
                <a:gd name="connsiteY3" fmla="*/ 75118 h 77360"/>
                <a:gd name="connsiteX4" fmla="*/ 0 w 2440487"/>
                <a:gd name="connsiteY4" fmla="*/ 77360 h 7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0487" h="77360">
                  <a:moveTo>
                    <a:pt x="73677" y="0"/>
                  </a:moveTo>
                  <a:lnTo>
                    <a:pt x="181599" y="48"/>
                  </a:lnTo>
                  <a:lnTo>
                    <a:pt x="2385595" y="6095"/>
                  </a:lnTo>
                  <a:lnTo>
                    <a:pt x="2440487" y="75118"/>
                  </a:lnTo>
                  <a:lnTo>
                    <a:pt x="0" y="7736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245" name="Trapezoid 28"/>
            <p:cNvSpPr/>
            <p:nvPr/>
          </p:nvSpPr>
          <p:spPr>
            <a:xfrm flipH="1" flipV="1">
              <a:off x="3570386" y="-140830"/>
              <a:ext cx="2460403" cy="702653"/>
            </a:xfrm>
            <a:custGeom>
              <a:avLst/>
              <a:gdLst>
                <a:gd name="connsiteX0" fmla="*/ 0 w 2520280"/>
                <a:gd name="connsiteY0" fmla="*/ 1203141 h 1203141"/>
                <a:gd name="connsiteX1" fmla="*/ 300785 w 2520280"/>
                <a:gd name="connsiteY1" fmla="*/ 0 h 1203141"/>
                <a:gd name="connsiteX2" fmla="*/ 2219495 w 2520280"/>
                <a:gd name="connsiteY2" fmla="*/ 0 h 1203141"/>
                <a:gd name="connsiteX3" fmla="*/ 2520280 w 2520280"/>
                <a:gd name="connsiteY3" fmla="*/ 1203141 h 1203141"/>
                <a:gd name="connsiteX4" fmla="*/ 0 w 2520280"/>
                <a:gd name="connsiteY4" fmla="*/ 1203141 h 1203141"/>
                <a:gd name="connsiteX0" fmla="*/ 0 w 3282280"/>
                <a:gd name="connsiteY0" fmla="*/ 1180281 h 1203141"/>
                <a:gd name="connsiteX1" fmla="*/ 1062785 w 3282280"/>
                <a:gd name="connsiteY1" fmla="*/ 0 h 1203141"/>
                <a:gd name="connsiteX2" fmla="*/ 2981495 w 3282280"/>
                <a:gd name="connsiteY2" fmla="*/ 0 h 1203141"/>
                <a:gd name="connsiteX3" fmla="*/ 3282280 w 3282280"/>
                <a:gd name="connsiteY3" fmla="*/ 1203141 h 1203141"/>
                <a:gd name="connsiteX4" fmla="*/ 0 w 3282280"/>
                <a:gd name="connsiteY4" fmla="*/ 1180281 h 1203141"/>
                <a:gd name="connsiteX0" fmla="*/ 0 w 4105240"/>
                <a:gd name="connsiteY0" fmla="*/ 1180281 h 1180281"/>
                <a:gd name="connsiteX1" fmla="*/ 1062785 w 4105240"/>
                <a:gd name="connsiteY1" fmla="*/ 0 h 1180281"/>
                <a:gd name="connsiteX2" fmla="*/ 2981495 w 4105240"/>
                <a:gd name="connsiteY2" fmla="*/ 0 h 1180281"/>
                <a:gd name="connsiteX3" fmla="*/ 4105240 w 4105240"/>
                <a:gd name="connsiteY3" fmla="*/ 1172661 h 1180281"/>
                <a:gd name="connsiteX4" fmla="*/ 0 w 4105240"/>
                <a:gd name="connsiteY4" fmla="*/ 1180281 h 1180281"/>
                <a:gd name="connsiteX0" fmla="*/ 0 w 4150960"/>
                <a:gd name="connsiteY0" fmla="*/ 1157421 h 1172661"/>
                <a:gd name="connsiteX1" fmla="*/ 1108505 w 4150960"/>
                <a:gd name="connsiteY1" fmla="*/ 0 h 1172661"/>
                <a:gd name="connsiteX2" fmla="*/ 3027215 w 4150960"/>
                <a:gd name="connsiteY2" fmla="*/ 0 h 1172661"/>
                <a:gd name="connsiteX3" fmla="*/ 4150960 w 4150960"/>
                <a:gd name="connsiteY3" fmla="*/ 1172661 h 1172661"/>
                <a:gd name="connsiteX4" fmla="*/ 0 w 4150960"/>
                <a:gd name="connsiteY4" fmla="*/ 1157421 h 1172661"/>
                <a:gd name="connsiteX0" fmla="*/ 0 w 4150960"/>
                <a:gd name="connsiteY0" fmla="*/ 1157421 h 1172661"/>
                <a:gd name="connsiteX1" fmla="*/ 1108505 w 4150960"/>
                <a:gd name="connsiteY1" fmla="*/ 0 h 1172661"/>
                <a:gd name="connsiteX2" fmla="*/ 3027215 w 4150960"/>
                <a:gd name="connsiteY2" fmla="*/ 7620 h 1172661"/>
                <a:gd name="connsiteX3" fmla="*/ 4150960 w 4150960"/>
                <a:gd name="connsiteY3" fmla="*/ 1172661 h 1172661"/>
                <a:gd name="connsiteX4" fmla="*/ 0 w 4150960"/>
                <a:gd name="connsiteY4" fmla="*/ 1157421 h 1172661"/>
                <a:gd name="connsiteX0" fmla="*/ 0 w 4150960"/>
                <a:gd name="connsiteY0" fmla="*/ 1157421 h 1172661"/>
                <a:gd name="connsiteX1" fmla="*/ 1032305 w 4150960"/>
                <a:gd name="connsiteY1" fmla="*/ 0 h 1172661"/>
                <a:gd name="connsiteX2" fmla="*/ 3027215 w 4150960"/>
                <a:gd name="connsiteY2" fmla="*/ 7620 h 1172661"/>
                <a:gd name="connsiteX3" fmla="*/ 4150960 w 4150960"/>
                <a:gd name="connsiteY3" fmla="*/ 1172661 h 1172661"/>
                <a:gd name="connsiteX4" fmla="*/ 0 w 4150960"/>
                <a:gd name="connsiteY4" fmla="*/ 1157421 h 1172661"/>
                <a:gd name="connsiteX0" fmla="*/ 0 w 4150960"/>
                <a:gd name="connsiteY0" fmla="*/ 1157421 h 1172661"/>
                <a:gd name="connsiteX1" fmla="*/ 1032305 w 4150960"/>
                <a:gd name="connsiteY1" fmla="*/ 0 h 1172661"/>
                <a:gd name="connsiteX2" fmla="*/ 3057695 w 4150960"/>
                <a:gd name="connsiteY2" fmla="*/ 22860 h 1172661"/>
                <a:gd name="connsiteX3" fmla="*/ 4150960 w 4150960"/>
                <a:gd name="connsiteY3" fmla="*/ 1172661 h 1172661"/>
                <a:gd name="connsiteX4" fmla="*/ 0 w 4150960"/>
                <a:gd name="connsiteY4" fmla="*/ 1157421 h 1172661"/>
                <a:gd name="connsiteX0" fmla="*/ 0 w 4150960"/>
                <a:gd name="connsiteY0" fmla="*/ 1165041 h 1180281"/>
                <a:gd name="connsiteX1" fmla="*/ 1032305 w 4150960"/>
                <a:gd name="connsiteY1" fmla="*/ 7620 h 1180281"/>
                <a:gd name="connsiteX2" fmla="*/ 3050075 w 4150960"/>
                <a:gd name="connsiteY2" fmla="*/ 0 h 1180281"/>
                <a:gd name="connsiteX3" fmla="*/ 4150960 w 4150960"/>
                <a:gd name="connsiteY3" fmla="*/ 1180281 h 1180281"/>
                <a:gd name="connsiteX4" fmla="*/ 0 w 4150960"/>
                <a:gd name="connsiteY4" fmla="*/ 1165041 h 1180281"/>
                <a:gd name="connsiteX0" fmla="*/ 0 w 4146197"/>
                <a:gd name="connsiteY0" fmla="*/ 1184091 h 1184091"/>
                <a:gd name="connsiteX1" fmla="*/ 1027542 w 4146197"/>
                <a:gd name="connsiteY1" fmla="*/ 7620 h 1184091"/>
                <a:gd name="connsiteX2" fmla="*/ 3045312 w 4146197"/>
                <a:gd name="connsiteY2" fmla="*/ 0 h 1184091"/>
                <a:gd name="connsiteX3" fmla="*/ 4146197 w 4146197"/>
                <a:gd name="connsiteY3" fmla="*/ 1180281 h 1184091"/>
                <a:gd name="connsiteX4" fmla="*/ 0 w 4146197"/>
                <a:gd name="connsiteY4" fmla="*/ 1184091 h 1184091"/>
                <a:gd name="connsiteX0" fmla="*/ 0 w 4146197"/>
                <a:gd name="connsiteY0" fmla="*/ 1184091 h 1184091"/>
                <a:gd name="connsiteX1" fmla="*/ 1003730 w 4146197"/>
                <a:gd name="connsiteY1" fmla="*/ 7620 h 1184091"/>
                <a:gd name="connsiteX2" fmla="*/ 3045312 w 4146197"/>
                <a:gd name="connsiteY2" fmla="*/ 0 h 1184091"/>
                <a:gd name="connsiteX3" fmla="*/ 4146197 w 4146197"/>
                <a:gd name="connsiteY3" fmla="*/ 1180281 h 1184091"/>
                <a:gd name="connsiteX4" fmla="*/ 0 w 4146197"/>
                <a:gd name="connsiteY4" fmla="*/ 1184091 h 118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6197" h="1184091">
                  <a:moveTo>
                    <a:pt x="0" y="1184091"/>
                  </a:moveTo>
                  <a:lnTo>
                    <a:pt x="1003730" y="7620"/>
                  </a:lnTo>
                  <a:lnTo>
                    <a:pt x="3045312" y="0"/>
                  </a:lnTo>
                  <a:lnTo>
                    <a:pt x="4146197" y="1180281"/>
                  </a:lnTo>
                  <a:lnTo>
                    <a:pt x="0" y="1184091"/>
                  </a:lnTo>
                  <a:close/>
                </a:path>
              </a:pathLst>
            </a:custGeom>
            <a:solidFill>
              <a:srgbClr val="1C3B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4392391" y="24234"/>
              <a:ext cx="816392" cy="20643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2000" b="1" dirty="0">
                  <a:solidFill>
                    <a:schemeClr val="accent1">
                      <a:lumMod val="75000"/>
                    </a:schemeClr>
                  </a:solidFill>
                </a:rPr>
                <a:t>SKIP</a:t>
              </a: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409"/>
          <a:stretch/>
        </p:blipFill>
        <p:spPr>
          <a:xfrm>
            <a:off x="0" y="0"/>
            <a:ext cx="9144000" cy="15220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it comes time to upgrade, the only part you’ll need to replace is the card itself…</a:t>
            </a:r>
          </a:p>
        </p:txBody>
      </p:sp>
      <p:sp>
        <p:nvSpPr>
          <p:cNvPr id="241" name="Rectangle 240"/>
          <p:cNvSpPr/>
          <p:nvPr/>
        </p:nvSpPr>
        <p:spPr>
          <a:xfrm>
            <a:off x="395563" y="1131590"/>
            <a:ext cx="4090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Previously…</a:t>
            </a:r>
          </a:p>
        </p:txBody>
      </p:sp>
      <p:sp>
        <p:nvSpPr>
          <p:cNvPr id="242" name="Rectangle 241"/>
          <p:cNvSpPr/>
          <p:nvPr/>
        </p:nvSpPr>
        <p:spPr>
          <a:xfrm>
            <a:off x="4635688" y="1131590"/>
            <a:ext cx="4090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Now…</a:t>
            </a:r>
          </a:p>
        </p:txBody>
      </p:sp>
    </p:spTree>
    <p:extLst>
      <p:ext uri="{BB962C8B-B14F-4D97-AF65-F5344CB8AC3E}">
        <p14:creationId xmlns:p14="http://schemas.microsoft.com/office/powerpoint/2010/main" val="158964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25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250"/>
                            </p:stCondLst>
                            <p:childTnLst>
                              <p:par>
                                <p:cTn id="9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210" grpId="0" animBg="1"/>
      <p:bldP spid="212" grpId="0" animBg="1"/>
      <p:bldP spid="215" grpId="0"/>
      <p:bldP spid="231" grpId="0" animBg="1"/>
      <p:bldP spid="232" grpId="0" animBg="1"/>
      <p:bldP spid="233" grpId="0" animBg="1"/>
      <p:bldP spid="234" grpId="0"/>
      <p:bldP spid="241" grpId="0"/>
      <p:bldP spid="2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…which can be recycled easily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6508" y="915566"/>
            <a:ext cx="8578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can even re-use cards used as servers in the MDC8, MDC22 and SR90 as a desktop computer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353612" y="1491630"/>
            <a:ext cx="2544683" cy="2306645"/>
            <a:chOff x="1150938" y="2640013"/>
            <a:chExt cx="1204912" cy="10922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6" name="Freeform 11"/>
            <p:cNvSpPr>
              <a:spLocks/>
            </p:cNvSpPr>
            <p:nvPr/>
          </p:nvSpPr>
          <p:spPr bwMode="auto">
            <a:xfrm>
              <a:off x="1277938" y="3538538"/>
              <a:ext cx="395287" cy="133350"/>
            </a:xfrm>
            <a:custGeom>
              <a:avLst/>
              <a:gdLst>
                <a:gd name="T0" fmla="*/ 0 w 249"/>
                <a:gd name="T1" fmla="*/ 84 h 84"/>
                <a:gd name="T2" fmla="*/ 249 w 249"/>
                <a:gd name="T3" fmla="*/ 84 h 84"/>
                <a:gd name="T4" fmla="*/ 249 w 249"/>
                <a:gd name="T5" fmla="*/ 0 h 84"/>
                <a:gd name="T6" fmla="*/ 48 w 249"/>
                <a:gd name="T7" fmla="*/ 0 h 84"/>
                <a:gd name="T8" fmla="*/ 0 w 249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84">
                  <a:moveTo>
                    <a:pt x="0" y="84"/>
                  </a:moveTo>
                  <a:lnTo>
                    <a:pt x="249" y="84"/>
                  </a:lnTo>
                  <a:lnTo>
                    <a:pt x="249" y="0"/>
                  </a:lnTo>
                  <a:lnTo>
                    <a:pt x="48" y="0"/>
                  </a:lnTo>
                  <a:lnTo>
                    <a:pt x="0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1150938" y="3155951"/>
              <a:ext cx="350837" cy="515938"/>
            </a:xfrm>
            <a:custGeom>
              <a:avLst/>
              <a:gdLst>
                <a:gd name="T0" fmla="*/ 221 w 221"/>
                <a:gd name="T1" fmla="*/ 101 h 325"/>
                <a:gd name="T2" fmla="*/ 200 w 221"/>
                <a:gd name="T3" fmla="*/ 51 h 325"/>
                <a:gd name="T4" fmla="*/ 179 w 221"/>
                <a:gd name="T5" fmla="*/ 0 h 325"/>
                <a:gd name="T6" fmla="*/ 128 w 221"/>
                <a:gd name="T7" fmla="*/ 21 h 325"/>
                <a:gd name="T8" fmla="*/ 78 w 221"/>
                <a:gd name="T9" fmla="*/ 42 h 325"/>
                <a:gd name="T10" fmla="*/ 107 w 221"/>
                <a:gd name="T11" fmla="*/ 55 h 325"/>
                <a:gd name="T12" fmla="*/ 0 w 221"/>
                <a:gd name="T13" fmla="*/ 243 h 325"/>
                <a:gd name="T14" fmla="*/ 48 w 221"/>
                <a:gd name="T15" fmla="*/ 325 h 325"/>
                <a:gd name="T16" fmla="*/ 187 w 221"/>
                <a:gd name="T17" fmla="*/ 87 h 325"/>
                <a:gd name="T18" fmla="*/ 221 w 221"/>
                <a:gd name="T19" fmla="*/ 10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1" h="325">
                  <a:moveTo>
                    <a:pt x="221" y="101"/>
                  </a:moveTo>
                  <a:lnTo>
                    <a:pt x="200" y="51"/>
                  </a:lnTo>
                  <a:lnTo>
                    <a:pt x="179" y="0"/>
                  </a:lnTo>
                  <a:lnTo>
                    <a:pt x="128" y="21"/>
                  </a:lnTo>
                  <a:lnTo>
                    <a:pt x="78" y="42"/>
                  </a:lnTo>
                  <a:lnTo>
                    <a:pt x="107" y="55"/>
                  </a:lnTo>
                  <a:lnTo>
                    <a:pt x="0" y="243"/>
                  </a:lnTo>
                  <a:lnTo>
                    <a:pt x="48" y="325"/>
                  </a:lnTo>
                  <a:lnTo>
                    <a:pt x="187" y="87"/>
                  </a:lnTo>
                  <a:lnTo>
                    <a:pt x="221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2041525" y="3152776"/>
              <a:ext cx="314325" cy="344488"/>
            </a:xfrm>
            <a:custGeom>
              <a:avLst/>
              <a:gdLst>
                <a:gd name="T0" fmla="*/ 101 w 198"/>
                <a:gd name="T1" fmla="*/ 217 h 217"/>
                <a:gd name="T2" fmla="*/ 198 w 198"/>
                <a:gd name="T3" fmla="*/ 217 h 217"/>
                <a:gd name="T4" fmla="*/ 73 w 198"/>
                <a:gd name="T5" fmla="*/ 0 h 217"/>
                <a:gd name="T6" fmla="*/ 0 w 198"/>
                <a:gd name="T7" fmla="*/ 42 h 217"/>
                <a:gd name="T8" fmla="*/ 101 w 198"/>
                <a:gd name="T9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217">
                  <a:moveTo>
                    <a:pt x="101" y="217"/>
                  </a:moveTo>
                  <a:lnTo>
                    <a:pt x="198" y="217"/>
                  </a:lnTo>
                  <a:lnTo>
                    <a:pt x="73" y="0"/>
                  </a:lnTo>
                  <a:lnTo>
                    <a:pt x="0" y="42"/>
                  </a:lnTo>
                  <a:lnTo>
                    <a:pt x="101" y="2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14"/>
            <p:cNvSpPr>
              <a:spLocks/>
            </p:cNvSpPr>
            <p:nvPr/>
          </p:nvSpPr>
          <p:spPr bwMode="auto">
            <a:xfrm>
              <a:off x="1452563" y="2687638"/>
              <a:ext cx="277812" cy="411163"/>
            </a:xfrm>
            <a:custGeom>
              <a:avLst/>
              <a:gdLst>
                <a:gd name="T0" fmla="*/ 0 w 175"/>
                <a:gd name="T1" fmla="*/ 217 h 259"/>
                <a:gd name="T2" fmla="*/ 73 w 175"/>
                <a:gd name="T3" fmla="*/ 259 h 259"/>
                <a:gd name="T4" fmla="*/ 175 w 175"/>
                <a:gd name="T5" fmla="*/ 84 h 259"/>
                <a:gd name="T6" fmla="*/ 124 w 175"/>
                <a:gd name="T7" fmla="*/ 0 h 259"/>
                <a:gd name="T8" fmla="*/ 0 w 175"/>
                <a:gd name="T9" fmla="*/ 217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259">
                  <a:moveTo>
                    <a:pt x="0" y="217"/>
                  </a:moveTo>
                  <a:lnTo>
                    <a:pt x="73" y="259"/>
                  </a:lnTo>
                  <a:lnTo>
                    <a:pt x="175" y="84"/>
                  </a:lnTo>
                  <a:lnTo>
                    <a:pt x="124" y="0"/>
                  </a:lnTo>
                  <a:lnTo>
                    <a:pt x="0" y="2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15"/>
            <p:cNvSpPr>
              <a:spLocks/>
            </p:cNvSpPr>
            <p:nvPr/>
          </p:nvSpPr>
          <p:spPr bwMode="auto">
            <a:xfrm>
              <a:off x="1673225" y="2640013"/>
              <a:ext cx="387350" cy="449263"/>
            </a:xfrm>
            <a:custGeom>
              <a:avLst/>
              <a:gdLst>
                <a:gd name="T0" fmla="*/ 105 w 244"/>
                <a:gd name="T1" fmla="*/ 249 h 283"/>
                <a:gd name="T2" fmla="*/ 158 w 244"/>
                <a:gd name="T3" fmla="*/ 266 h 283"/>
                <a:gd name="T4" fmla="*/ 211 w 244"/>
                <a:gd name="T5" fmla="*/ 283 h 283"/>
                <a:gd name="T6" fmla="*/ 227 w 244"/>
                <a:gd name="T7" fmla="*/ 232 h 283"/>
                <a:gd name="T8" fmla="*/ 244 w 244"/>
                <a:gd name="T9" fmla="*/ 179 h 283"/>
                <a:gd name="T10" fmla="*/ 211 w 244"/>
                <a:gd name="T11" fmla="*/ 196 h 283"/>
                <a:gd name="T12" fmla="*/ 97 w 244"/>
                <a:gd name="T13" fmla="*/ 0 h 283"/>
                <a:gd name="T14" fmla="*/ 0 w 244"/>
                <a:gd name="T15" fmla="*/ 2 h 283"/>
                <a:gd name="T16" fmla="*/ 135 w 244"/>
                <a:gd name="T17" fmla="*/ 236 h 283"/>
                <a:gd name="T18" fmla="*/ 105 w 244"/>
                <a:gd name="T19" fmla="*/ 249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283">
                  <a:moveTo>
                    <a:pt x="105" y="249"/>
                  </a:moveTo>
                  <a:lnTo>
                    <a:pt x="158" y="266"/>
                  </a:lnTo>
                  <a:lnTo>
                    <a:pt x="211" y="283"/>
                  </a:lnTo>
                  <a:lnTo>
                    <a:pt x="227" y="232"/>
                  </a:lnTo>
                  <a:lnTo>
                    <a:pt x="244" y="179"/>
                  </a:lnTo>
                  <a:lnTo>
                    <a:pt x="211" y="196"/>
                  </a:lnTo>
                  <a:lnTo>
                    <a:pt x="97" y="0"/>
                  </a:lnTo>
                  <a:lnTo>
                    <a:pt x="0" y="2"/>
                  </a:lnTo>
                  <a:lnTo>
                    <a:pt x="135" y="236"/>
                  </a:lnTo>
                  <a:lnTo>
                    <a:pt x="105" y="2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6"/>
            <p:cNvSpPr>
              <a:spLocks/>
            </p:cNvSpPr>
            <p:nvPr/>
          </p:nvSpPr>
          <p:spPr bwMode="auto">
            <a:xfrm>
              <a:off x="1800225" y="3487738"/>
              <a:ext cx="552450" cy="244475"/>
            </a:xfrm>
            <a:custGeom>
              <a:avLst/>
              <a:gdLst>
                <a:gd name="T0" fmla="*/ 78 w 348"/>
                <a:gd name="T1" fmla="*/ 0 h 154"/>
                <a:gd name="T2" fmla="*/ 38 w 348"/>
                <a:gd name="T3" fmla="*/ 38 h 154"/>
                <a:gd name="T4" fmla="*/ 0 w 348"/>
                <a:gd name="T5" fmla="*/ 76 h 154"/>
                <a:gd name="T6" fmla="*/ 38 w 348"/>
                <a:gd name="T7" fmla="*/ 114 h 154"/>
                <a:gd name="T8" fmla="*/ 78 w 348"/>
                <a:gd name="T9" fmla="*/ 154 h 154"/>
                <a:gd name="T10" fmla="*/ 78 w 348"/>
                <a:gd name="T11" fmla="*/ 118 h 154"/>
                <a:gd name="T12" fmla="*/ 301 w 348"/>
                <a:gd name="T13" fmla="*/ 118 h 154"/>
                <a:gd name="T14" fmla="*/ 348 w 348"/>
                <a:gd name="T15" fmla="*/ 32 h 154"/>
                <a:gd name="T16" fmla="*/ 78 w 348"/>
                <a:gd name="T17" fmla="*/ 32 h 154"/>
                <a:gd name="T18" fmla="*/ 78 w 348"/>
                <a:gd name="T1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8" h="154">
                  <a:moveTo>
                    <a:pt x="78" y="0"/>
                  </a:moveTo>
                  <a:lnTo>
                    <a:pt x="38" y="38"/>
                  </a:lnTo>
                  <a:lnTo>
                    <a:pt x="0" y="76"/>
                  </a:lnTo>
                  <a:lnTo>
                    <a:pt x="38" y="114"/>
                  </a:lnTo>
                  <a:lnTo>
                    <a:pt x="78" y="154"/>
                  </a:lnTo>
                  <a:lnTo>
                    <a:pt x="78" y="118"/>
                  </a:lnTo>
                  <a:lnTo>
                    <a:pt x="301" y="118"/>
                  </a:lnTo>
                  <a:lnTo>
                    <a:pt x="348" y="32"/>
                  </a:lnTo>
                  <a:lnTo>
                    <a:pt x="78" y="32"/>
                  </a:lnTo>
                  <a:lnTo>
                    <a:pt x="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248419" y="2560468"/>
            <a:ext cx="845862" cy="520599"/>
            <a:chOff x="6432556" y="2020658"/>
            <a:chExt cx="1005301" cy="618728"/>
          </a:xfrm>
        </p:grpSpPr>
        <p:sp>
          <p:nvSpPr>
            <p:cNvPr id="18" name="Rectangle: Rounded Corners 17"/>
            <p:cNvSpPr/>
            <p:nvPr/>
          </p:nvSpPr>
          <p:spPr>
            <a:xfrm rot="10800000">
              <a:off x="6432556" y="2020658"/>
              <a:ext cx="1005301" cy="618728"/>
            </a:xfrm>
            <a:prstGeom prst="roundRect">
              <a:avLst>
                <a:gd name="adj" fmla="val 10902"/>
              </a:avLst>
            </a:prstGeom>
            <a:noFill/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19" name="Picture 2" descr="Image result for biodigital pc logo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8074" r="5167" b="8074"/>
            <a:stretch/>
          </p:blipFill>
          <p:spPr bwMode="auto">
            <a:xfrm>
              <a:off x="6630796" y="2205580"/>
              <a:ext cx="608822" cy="24888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705" y="2065206"/>
            <a:ext cx="1339308" cy="10897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478" y="1984890"/>
            <a:ext cx="1122939" cy="11013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913" y="3939902"/>
            <a:ext cx="1664080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1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 products in the range are the same form factor meaning the support solution is unrivalled and simple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347864" y="1696855"/>
            <a:ext cx="2891119" cy="2891119"/>
            <a:chOff x="3347864" y="1696855"/>
            <a:chExt cx="2891119" cy="2891119"/>
          </a:xfrm>
        </p:grpSpPr>
        <p:sp>
          <p:nvSpPr>
            <p:cNvPr id="8" name="Oval 7"/>
            <p:cNvSpPr/>
            <p:nvPr/>
          </p:nvSpPr>
          <p:spPr>
            <a:xfrm>
              <a:off x="3347864" y="1696855"/>
              <a:ext cx="2891119" cy="28911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360078" y="1984887"/>
              <a:ext cx="1220034" cy="2308574"/>
              <a:chOff x="4360078" y="1984887"/>
              <a:chExt cx="1220034" cy="230857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60078" y="1984887"/>
                <a:ext cx="1220034" cy="2308574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 rot="21403168">
                <a:off x="4391041" y="2509435"/>
                <a:ext cx="931938" cy="48878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GB" sz="2500" spc="-90" dirty="0">
                    <a:solidFill>
                      <a:schemeClr val="accent1"/>
                    </a:solidFill>
                    <a:latin typeface="+mj-lt"/>
                  </a:rPr>
                  <a:t>OFF</a:t>
                </a:r>
              </a:p>
            </p:txBody>
          </p:sp>
        </p:grpSp>
      </p:grpSp>
      <p:sp>
        <p:nvSpPr>
          <p:cNvPr id="11" name="Oval 10"/>
          <p:cNvSpPr/>
          <p:nvPr/>
        </p:nvSpPr>
        <p:spPr>
          <a:xfrm>
            <a:off x="3347864" y="1696855"/>
            <a:ext cx="2891119" cy="2891119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 rot="-2700000">
            <a:off x="3297184" y="3142414"/>
            <a:ext cx="2880000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12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: Shape 54"/>
          <p:cNvSpPr/>
          <p:nvPr/>
        </p:nvSpPr>
        <p:spPr>
          <a:xfrm>
            <a:off x="403230" y="1094400"/>
            <a:ext cx="2944634" cy="1540859"/>
          </a:xfrm>
          <a:custGeom>
            <a:avLst/>
            <a:gdLst>
              <a:gd name="connsiteX0" fmla="*/ 380370 w 2944634"/>
              <a:gd name="connsiteY0" fmla="*/ 0 h 1540859"/>
              <a:gd name="connsiteX1" fmla="*/ 2944634 w 2944634"/>
              <a:gd name="connsiteY1" fmla="*/ 0 h 1540859"/>
              <a:gd name="connsiteX2" fmla="*/ 2944634 w 2944634"/>
              <a:gd name="connsiteY2" fmla="*/ 1540859 h 1540859"/>
              <a:gd name="connsiteX3" fmla="*/ 0 w 2944634"/>
              <a:gd name="connsiteY3" fmla="*/ 1540859 h 1540859"/>
              <a:gd name="connsiteX4" fmla="*/ 0 w 2944634"/>
              <a:gd name="connsiteY4" fmla="*/ 380370 h 1540859"/>
              <a:gd name="connsiteX5" fmla="*/ 380370 w 2944634"/>
              <a:gd name="connsiteY5" fmla="*/ 0 h 154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4634" h="1540859">
                <a:moveTo>
                  <a:pt x="380370" y="0"/>
                </a:moveTo>
                <a:lnTo>
                  <a:pt x="2944634" y="0"/>
                </a:lnTo>
                <a:lnTo>
                  <a:pt x="2944634" y="1540859"/>
                </a:lnTo>
                <a:lnTo>
                  <a:pt x="0" y="1540859"/>
                </a:lnTo>
                <a:lnTo>
                  <a:pt x="0" y="380370"/>
                </a:lnTo>
                <a:cubicBezTo>
                  <a:pt x="0" y="170297"/>
                  <a:pt x="170297" y="0"/>
                  <a:pt x="3803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reeform: Shape 55"/>
          <p:cNvSpPr/>
          <p:nvPr/>
        </p:nvSpPr>
        <p:spPr>
          <a:xfrm>
            <a:off x="403230" y="2759084"/>
            <a:ext cx="2944634" cy="1540858"/>
          </a:xfrm>
          <a:custGeom>
            <a:avLst/>
            <a:gdLst>
              <a:gd name="connsiteX0" fmla="*/ 0 w 2944634"/>
              <a:gd name="connsiteY0" fmla="*/ 0 h 1540858"/>
              <a:gd name="connsiteX1" fmla="*/ 2944634 w 2944634"/>
              <a:gd name="connsiteY1" fmla="*/ 0 h 1540858"/>
              <a:gd name="connsiteX2" fmla="*/ 2944634 w 2944634"/>
              <a:gd name="connsiteY2" fmla="*/ 1540858 h 1540858"/>
              <a:gd name="connsiteX3" fmla="*/ 380370 w 2944634"/>
              <a:gd name="connsiteY3" fmla="*/ 1540858 h 1540858"/>
              <a:gd name="connsiteX4" fmla="*/ 0 w 2944634"/>
              <a:gd name="connsiteY4" fmla="*/ 1160488 h 1540858"/>
              <a:gd name="connsiteX5" fmla="*/ 0 w 2944634"/>
              <a:gd name="connsiteY5" fmla="*/ 0 h 1540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4634" h="1540858">
                <a:moveTo>
                  <a:pt x="0" y="0"/>
                </a:moveTo>
                <a:lnTo>
                  <a:pt x="2944634" y="0"/>
                </a:lnTo>
                <a:lnTo>
                  <a:pt x="2944634" y="1540858"/>
                </a:lnTo>
                <a:lnTo>
                  <a:pt x="380370" y="1540858"/>
                </a:lnTo>
                <a:cubicBezTo>
                  <a:pt x="170297" y="1540858"/>
                  <a:pt x="0" y="1370561"/>
                  <a:pt x="0" y="11604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5"/>
          <p:cNvSpPr>
            <a:spLocks noChangeAspect="1"/>
          </p:cNvSpPr>
          <p:nvPr/>
        </p:nvSpPr>
        <p:spPr bwMode="auto">
          <a:xfrm>
            <a:off x="3602180" y="1812644"/>
            <a:ext cx="1924194" cy="1769054"/>
          </a:xfrm>
          <a:custGeom>
            <a:avLst/>
            <a:gdLst>
              <a:gd name="T0" fmla="*/ 132 w 365"/>
              <a:gd name="T1" fmla="*/ 335 h 335"/>
              <a:gd name="T2" fmla="*/ 115 w 365"/>
              <a:gd name="T3" fmla="*/ 328 h 335"/>
              <a:gd name="T4" fmla="*/ 10 w 365"/>
              <a:gd name="T5" fmla="*/ 220 h 335"/>
              <a:gd name="T6" fmla="*/ 9 w 365"/>
              <a:gd name="T7" fmla="*/ 185 h 335"/>
              <a:gd name="T8" fmla="*/ 44 w 365"/>
              <a:gd name="T9" fmla="*/ 185 h 335"/>
              <a:gd name="T10" fmla="*/ 121 w 365"/>
              <a:gd name="T11" fmla="*/ 239 h 335"/>
              <a:gd name="T12" fmla="*/ 136 w 365"/>
              <a:gd name="T13" fmla="*/ 238 h 335"/>
              <a:gd name="T14" fmla="*/ 318 w 365"/>
              <a:gd name="T15" fmla="*/ 13 h 335"/>
              <a:gd name="T16" fmla="*/ 352 w 365"/>
              <a:gd name="T17" fmla="*/ 8 h 335"/>
              <a:gd name="T18" fmla="*/ 357 w 365"/>
              <a:gd name="T19" fmla="*/ 43 h 335"/>
              <a:gd name="T20" fmla="*/ 151 w 365"/>
              <a:gd name="T21" fmla="*/ 325 h 335"/>
              <a:gd name="T22" fmla="*/ 134 w 365"/>
              <a:gd name="T23" fmla="*/ 335 h 335"/>
              <a:gd name="T24" fmla="*/ 132 w 365"/>
              <a:gd name="T25" fmla="*/ 335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5" h="335">
                <a:moveTo>
                  <a:pt x="132" y="335"/>
                </a:moveTo>
                <a:cubicBezTo>
                  <a:pt x="125" y="335"/>
                  <a:pt x="119" y="333"/>
                  <a:pt x="115" y="328"/>
                </a:cubicBezTo>
                <a:cubicBezTo>
                  <a:pt x="10" y="220"/>
                  <a:pt x="10" y="220"/>
                  <a:pt x="10" y="220"/>
                </a:cubicBezTo>
                <a:cubicBezTo>
                  <a:pt x="0" y="211"/>
                  <a:pt x="0" y="195"/>
                  <a:pt x="9" y="185"/>
                </a:cubicBezTo>
                <a:cubicBezTo>
                  <a:pt x="18" y="175"/>
                  <a:pt x="34" y="175"/>
                  <a:pt x="44" y="185"/>
                </a:cubicBezTo>
                <a:cubicBezTo>
                  <a:pt x="121" y="239"/>
                  <a:pt x="121" y="239"/>
                  <a:pt x="121" y="239"/>
                </a:cubicBezTo>
                <a:cubicBezTo>
                  <a:pt x="125" y="243"/>
                  <a:pt x="132" y="243"/>
                  <a:pt x="136" y="238"/>
                </a:cubicBezTo>
                <a:cubicBezTo>
                  <a:pt x="318" y="13"/>
                  <a:pt x="318" y="13"/>
                  <a:pt x="318" y="13"/>
                </a:cubicBezTo>
                <a:cubicBezTo>
                  <a:pt x="326" y="2"/>
                  <a:pt x="341" y="0"/>
                  <a:pt x="352" y="8"/>
                </a:cubicBezTo>
                <a:cubicBezTo>
                  <a:pt x="363" y="16"/>
                  <a:pt x="365" y="32"/>
                  <a:pt x="357" y="43"/>
                </a:cubicBezTo>
                <a:cubicBezTo>
                  <a:pt x="151" y="325"/>
                  <a:pt x="151" y="325"/>
                  <a:pt x="151" y="325"/>
                </a:cubicBezTo>
                <a:cubicBezTo>
                  <a:pt x="147" y="331"/>
                  <a:pt x="140" y="334"/>
                  <a:pt x="134" y="335"/>
                </a:cubicBezTo>
                <a:cubicBezTo>
                  <a:pt x="133" y="335"/>
                  <a:pt x="132" y="335"/>
                  <a:pt x="132" y="3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products have four key benefits:</a:t>
            </a:r>
          </a:p>
        </p:txBody>
      </p:sp>
      <p:sp>
        <p:nvSpPr>
          <p:cNvPr id="5" name="Freeform: Shape 4"/>
          <p:cNvSpPr/>
          <p:nvPr/>
        </p:nvSpPr>
        <p:spPr>
          <a:xfrm>
            <a:off x="5803828" y="1094400"/>
            <a:ext cx="2944636" cy="1540859"/>
          </a:xfrm>
          <a:custGeom>
            <a:avLst/>
            <a:gdLst>
              <a:gd name="connsiteX0" fmla="*/ 0 w 2944636"/>
              <a:gd name="connsiteY0" fmla="*/ 0 h 1540859"/>
              <a:gd name="connsiteX1" fmla="*/ 2564266 w 2944636"/>
              <a:gd name="connsiteY1" fmla="*/ 0 h 1540859"/>
              <a:gd name="connsiteX2" fmla="*/ 2944636 w 2944636"/>
              <a:gd name="connsiteY2" fmla="*/ 380370 h 1540859"/>
              <a:gd name="connsiteX3" fmla="*/ 2944636 w 2944636"/>
              <a:gd name="connsiteY3" fmla="*/ 1540859 h 1540859"/>
              <a:gd name="connsiteX4" fmla="*/ 0 w 2944636"/>
              <a:gd name="connsiteY4" fmla="*/ 1540859 h 1540859"/>
              <a:gd name="connsiteX5" fmla="*/ 0 w 2944636"/>
              <a:gd name="connsiteY5" fmla="*/ 0 h 154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4636" h="1540859">
                <a:moveTo>
                  <a:pt x="0" y="0"/>
                </a:moveTo>
                <a:lnTo>
                  <a:pt x="2564266" y="0"/>
                </a:lnTo>
                <a:cubicBezTo>
                  <a:pt x="2774339" y="0"/>
                  <a:pt x="2944636" y="170297"/>
                  <a:pt x="2944636" y="380370"/>
                </a:cubicBezTo>
                <a:lnTo>
                  <a:pt x="2944636" y="1540859"/>
                </a:lnTo>
                <a:lnTo>
                  <a:pt x="0" y="15408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/>
          <p:cNvSpPr/>
          <p:nvPr/>
        </p:nvSpPr>
        <p:spPr>
          <a:xfrm>
            <a:off x="5803828" y="2759084"/>
            <a:ext cx="2944636" cy="1540858"/>
          </a:xfrm>
          <a:custGeom>
            <a:avLst/>
            <a:gdLst>
              <a:gd name="connsiteX0" fmla="*/ 0 w 2944636"/>
              <a:gd name="connsiteY0" fmla="*/ 0 h 1540858"/>
              <a:gd name="connsiteX1" fmla="*/ 2944636 w 2944636"/>
              <a:gd name="connsiteY1" fmla="*/ 0 h 1540858"/>
              <a:gd name="connsiteX2" fmla="*/ 2944636 w 2944636"/>
              <a:gd name="connsiteY2" fmla="*/ 1160488 h 1540858"/>
              <a:gd name="connsiteX3" fmla="*/ 2564266 w 2944636"/>
              <a:gd name="connsiteY3" fmla="*/ 1540858 h 1540858"/>
              <a:gd name="connsiteX4" fmla="*/ 0 w 2944636"/>
              <a:gd name="connsiteY4" fmla="*/ 1540858 h 1540858"/>
              <a:gd name="connsiteX5" fmla="*/ 0 w 2944636"/>
              <a:gd name="connsiteY5" fmla="*/ 0 h 1540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4636" h="1540858">
                <a:moveTo>
                  <a:pt x="0" y="0"/>
                </a:moveTo>
                <a:lnTo>
                  <a:pt x="2944636" y="0"/>
                </a:lnTo>
                <a:lnTo>
                  <a:pt x="2944636" y="1160488"/>
                </a:lnTo>
                <a:cubicBezTo>
                  <a:pt x="2944636" y="1370561"/>
                  <a:pt x="2774339" y="1540858"/>
                  <a:pt x="2564266" y="1540858"/>
                </a:cubicBezTo>
                <a:lnTo>
                  <a:pt x="0" y="154085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387783" y="2174520"/>
            <a:ext cx="2944633" cy="460739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dirty="0">
                <a:solidFill>
                  <a:schemeClr val="bg1"/>
                </a:solidFill>
              </a:rPr>
              <a:t>Require </a:t>
            </a:r>
            <a:r>
              <a:rPr lang="en-GB" i="1" dirty="0">
                <a:solidFill>
                  <a:schemeClr val="bg1"/>
                </a:solidFill>
              </a:rPr>
              <a:t>minimal power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6139" y="2174521"/>
            <a:ext cx="2944633" cy="460738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dirty="0">
                <a:solidFill>
                  <a:schemeClr val="bg1"/>
                </a:solidFill>
              </a:rPr>
              <a:t>Do </a:t>
            </a:r>
            <a:r>
              <a:rPr lang="en-GB" i="1" dirty="0">
                <a:solidFill>
                  <a:schemeClr val="bg1"/>
                </a:solidFill>
              </a:rPr>
              <a:t>not</a:t>
            </a:r>
            <a:r>
              <a:rPr lang="en-GB" dirty="0">
                <a:solidFill>
                  <a:schemeClr val="bg1"/>
                </a:solidFill>
              </a:rPr>
              <a:t> require cooling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7783" y="3839203"/>
            <a:ext cx="2944633" cy="460739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i="1" dirty="0">
                <a:solidFill>
                  <a:schemeClr val="bg1"/>
                </a:solidFill>
              </a:rPr>
              <a:t>Increase</a:t>
            </a:r>
            <a:r>
              <a:rPr lang="en-GB" dirty="0">
                <a:solidFill>
                  <a:schemeClr val="bg1"/>
                </a:solidFill>
              </a:rPr>
              <a:t> available </a:t>
            </a:r>
            <a:r>
              <a:rPr lang="en-GB" i="1" dirty="0">
                <a:solidFill>
                  <a:schemeClr val="bg1"/>
                </a:solidFill>
              </a:rPr>
              <a:t>space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96139" y="3839204"/>
            <a:ext cx="2944633" cy="460738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dirty="0">
                <a:solidFill>
                  <a:schemeClr val="bg1"/>
                </a:solidFill>
              </a:rPr>
              <a:t>Highly </a:t>
            </a:r>
            <a:r>
              <a:rPr lang="en-GB" i="1" dirty="0">
                <a:solidFill>
                  <a:schemeClr val="bg1"/>
                </a:solidFill>
              </a:rPr>
              <a:t>mobile</a:t>
            </a:r>
          </a:p>
        </p:txBody>
      </p:sp>
      <p:sp>
        <p:nvSpPr>
          <p:cNvPr id="18" name="Freeform 14"/>
          <p:cNvSpPr>
            <a:spLocks/>
          </p:cNvSpPr>
          <p:nvPr/>
        </p:nvSpPr>
        <p:spPr bwMode="auto">
          <a:xfrm>
            <a:off x="1692659" y="1365585"/>
            <a:ext cx="365776" cy="619174"/>
          </a:xfrm>
          <a:custGeom>
            <a:avLst/>
            <a:gdLst>
              <a:gd name="T0" fmla="*/ 498 w 498"/>
              <a:gd name="T1" fmla="*/ 295 h 843"/>
              <a:gd name="T2" fmla="*/ 270 w 498"/>
              <a:gd name="T3" fmla="*/ 295 h 843"/>
              <a:gd name="T4" fmla="*/ 451 w 498"/>
              <a:gd name="T5" fmla="*/ 2 h 843"/>
              <a:gd name="T6" fmla="*/ 188 w 498"/>
              <a:gd name="T7" fmla="*/ 0 h 843"/>
              <a:gd name="T8" fmla="*/ 0 w 498"/>
              <a:gd name="T9" fmla="*/ 411 h 843"/>
              <a:gd name="T10" fmla="*/ 219 w 498"/>
              <a:gd name="T11" fmla="*/ 411 h 843"/>
              <a:gd name="T12" fmla="*/ 63 w 498"/>
              <a:gd name="T13" fmla="*/ 843 h 843"/>
              <a:gd name="T14" fmla="*/ 498 w 498"/>
              <a:gd name="T15" fmla="*/ 295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8" h="843">
                <a:moveTo>
                  <a:pt x="498" y="295"/>
                </a:moveTo>
                <a:lnTo>
                  <a:pt x="270" y="295"/>
                </a:lnTo>
                <a:lnTo>
                  <a:pt x="451" y="2"/>
                </a:lnTo>
                <a:lnTo>
                  <a:pt x="188" y="0"/>
                </a:lnTo>
                <a:lnTo>
                  <a:pt x="0" y="411"/>
                </a:lnTo>
                <a:lnTo>
                  <a:pt x="219" y="411"/>
                </a:lnTo>
                <a:lnTo>
                  <a:pt x="63" y="843"/>
                </a:lnTo>
                <a:lnTo>
                  <a:pt x="498" y="2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5"/>
          <p:cNvSpPr>
            <a:spLocks noChangeAspect="1" noEditPoints="1"/>
          </p:cNvSpPr>
          <p:nvPr/>
        </p:nvSpPr>
        <p:spPr bwMode="auto">
          <a:xfrm>
            <a:off x="6844212" y="1281732"/>
            <a:ext cx="797330" cy="798381"/>
          </a:xfrm>
          <a:custGeom>
            <a:avLst/>
            <a:gdLst>
              <a:gd name="T0" fmla="*/ 179 w 360"/>
              <a:gd name="T1" fmla="*/ 283 h 360"/>
              <a:gd name="T2" fmla="*/ 273 w 360"/>
              <a:gd name="T3" fmla="*/ 246 h 360"/>
              <a:gd name="T4" fmla="*/ 226 w 360"/>
              <a:gd name="T5" fmla="*/ 129 h 360"/>
              <a:gd name="T6" fmla="*/ 248 w 360"/>
              <a:gd name="T7" fmla="*/ 173 h 360"/>
              <a:gd name="T8" fmla="*/ 294 w 360"/>
              <a:gd name="T9" fmla="*/ 255 h 360"/>
              <a:gd name="T10" fmla="*/ 174 w 360"/>
              <a:gd name="T11" fmla="*/ 305 h 360"/>
              <a:gd name="T12" fmla="*/ 272 w 360"/>
              <a:gd name="T13" fmla="*/ 178 h 360"/>
              <a:gd name="T14" fmla="*/ 261 w 360"/>
              <a:gd name="T15" fmla="*/ 176 h 360"/>
              <a:gd name="T16" fmla="*/ 206 w 360"/>
              <a:gd name="T17" fmla="*/ 205 h 360"/>
              <a:gd name="T18" fmla="*/ 226 w 360"/>
              <a:gd name="T19" fmla="*/ 169 h 360"/>
              <a:gd name="T20" fmla="*/ 215 w 360"/>
              <a:gd name="T21" fmla="*/ 175 h 360"/>
              <a:gd name="T22" fmla="*/ 283 w 360"/>
              <a:gd name="T23" fmla="*/ 181 h 360"/>
              <a:gd name="T24" fmla="*/ 246 w 360"/>
              <a:gd name="T25" fmla="*/ 87 h 360"/>
              <a:gd name="T26" fmla="*/ 180 w 360"/>
              <a:gd name="T27" fmla="*/ 33 h 360"/>
              <a:gd name="T28" fmla="*/ 180 w 360"/>
              <a:gd name="T29" fmla="*/ 22 h 360"/>
              <a:gd name="T30" fmla="*/ 180 w 360"/>
              <a:gd name="T31" fmla="*/ 33 h 360"/>
              <a:gd name="T32" fmla="*/ 242 w 360"/>
              <a:gd name="T33" fmla="*/ 232 h 360"/>
              <a:gd name="T34" fmla="*/ 178 w 360"/>
              <a:gd name="T35" fmla="*/ 88 h 360"/>
              <a:gd name="T36" fmla="*/ 176 w 360"/>
              <a:gd name="T37" fmla="*/ 99 h 360"/>
              <a:gd name="T38" fmla="*/ 173 w 360"/>
              <a:gd name="T39" fmla="*/ 112 h 360"/>
              <a:gd name="T40" fmla="*/ 171 w 360"/>
              <a:gd name="T41" fmla="*/ 123 h 360"/>
              <a:gd name="T42" fmla="*/ 183 w 360"/>
              <a:gd name="T43" fmla="*/ 66 h 360"/>
              <a:gd name="T44" fmla="*/ 96 w 360"/>
              <a:gd name="T45" fmla="*/ 119 h 360"/>
              <a:gd name="T46" fmla="*/ 187 w 360"/>
              <a:gd name="T47" fmla="*/ 248 h 360"/>
              <a:gd name="T48" fmla="*/ 189 w 360"/>
              <a:gd name="T49" fmla="*/ 237 h 360"/>
              <a:gd name="T50" fmla="*/ 180 w 360"/>
              <a:gd name="T51" fmla="*/ 44 h 360"/>
              <a:gd name="T52" fmla="*/ 180 w 360"/>
              <a:gd name="T53" fmla="*/ 55 h 360"/>
              <a:gd name="T54" fmla="*/ 250 w 360"/>
              <a:gd name="T55" fmla="*/ 76 h 360"/>
              <a:gd name="T56" fmla="*/ 316 w 360"/>
              <a:gd name="T57" fmla="*/ 188 h 360"/>
              <a:gd name="T58" fmla="*/ 180 w 360"/>
              <a:gd name="T59" fmla="*/ 327 h 360"/>
              <a:gd name="T60" fmla="*/ 180 w 360"/>
              <a:gd name="T61" fmla="*/ 338 h 360"/>
              <a:gd name="T62" fmla="*/ 180 w 360"/>
              <a:gd name="T63" fmla="*/ 327 h 360"/>
              <a:gd name="T64" fmla="*/ 327 w 360"/>
              <a:gd name="T65" fmla="*/ 180 h 360"/>
              <a:gd name="T66" fmla="*/ 338 w 360"/>
              <a:gd name="T67" fmla="*/ 180 h 360"/>
              <a:gd name="T68" fmla="*/ 180 w 360"/>
              <a:gd name="T69" fmla="*/ 360 h 360"/>
              <a:gd name="T70" fmla="*/ 360 w 360"/>
              <a:gd name="T71" fmla="*/ 180 h 360"/>
              <a:gd name="T72" fmla="*/ 267 w 360"/>
              <a:gd name="T73" fmla="*/ 36 h 360"/>
              <a:gd name="T74" fmla="*/ 197 w 360"/>
              <a:gd name="T75" fmla="*/ 12 h 360"/>
              <a:gd name="T76" fmla="*/ 19 w 360"/>
              <a:gd name="T77" fmla="*/ 105 h 360"/>
              <a:gd name="T78" fmla="*/ 11 w 360"/>
              <a:gd name="T79" fmla="*/ 180 h 360"/>
              <a:gd name="T80" fmla="*/ 144 w 360"/>
              <a:gd name="T81" fmla="*/ 353 h 360"/>
              <a:gd name="T82" fmla="*/ 324 w 360"/>
              <a:gd name="T83" fmla="*/ 267 h 360"/>
              <a:gd name="T84" fmla="*/ 348 w 360"/>
              <a:gd name="T85" fmla="*/ 196 h 360"/>
              <a:gd name="T86" fmla="*/ 154 w 360"/>
              <a:gd name="T87" fmla="*/ 155 h 360"/>
              <a:gd name="T88" fmla="*/ 112 w 360"/>
              <a:gd name="T89" fmla="*/ 187 h 360"/>
              <a:gd name="T90" fmla="*/ 123 w 360"/>
              <a:gd name="T91" fmla="*/ 189 h 360"/>
              <a:gd name="T92" fmla="*/ 77 w 360"/>
              <a:gd name="T93" fmla="*/ 179 h 360"/>
              <a:gd name="T94" fmla="*/ 114 w 360"/>
              <a:gd name="T95" fmla="*/ 274 h 360"/>
              <a:gd name="T96" fmla="*/ 55 w 360"/>
              <a:gd name="T97" fmla="*/ 180 h 360"/>
              <a:gd name="T98" fmla="*/ 43 w 360"/>
              <a:gd name="T99" fmla="*/ 180 h 360"/>
              <a:gd name="T100" fmla="*/ 55 w 360"/>
              <a:gd name="T101" fmla="*/ 180 h 360"/>
              <a:gd name="T102" fmla="*/ 155 w 360"/>
              <a:gd name="T103" fmla="*/ 205 h 360"/>
              <a:gd name="T104" fmla="*/ 33 w 360"/>
              <a:gd name="T105" fmla="*/ 180 h 360"/>
              <a:gd name="T106" fmla="*/ 22 w 360"/>
              <a:gd name="T107" fmla="*/ 180 h 360"/>
              <a:gd name="T108" fmla="*/ 33 w 360"/>
              <a:gd name="T109" fmla="*/ 180 h 360"/>
              <a:gd name="T110" fmla="*/ 124 w 360"/>
              <a:gd name="T111" fmla="*/ 253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60" h="360">
                <a:moveTo>
                  <a:pt x="180" y="294"/>
                </a:moveTo>
                <a:cubicBezTo>
                  <a:pt x="179" y="294"/>
                  <a:pt x="178" y="294"/>
                  <a:pt x="176" y="294"/>
                </a:cubicBezTo>
                <a:cubicBezTo>
                  <a:pt x="179" y="283"/>
                  <a:pt x="179" y="283"/>
                  <a:pt x="179" y="283"/>
                </a:cubicBezTo>
                <a:cubicBezTo>
                  <a:pt x="179" y="283"/>
                  <a:pt x="180" y="283"/>
                  <a:pt x="180" y="283"/>
                </a:cubicBezTo>
                <a:cubicBezTo>
                  <a:pt x="214" y="283"/>
                  <a:pt x="244" y="267"/>
                  <a:pt x="263" y="241"/>
                </a:cubicBezTo>
                <a:cubicBezTo>
                  <a:pt x="273" y="246"/>
                  <a:pt x="273" y="246"/>
                  <a:pt x="273" y="246"/>
                </a:cubicBezTo>
                <a:cubicBezTo>
                  <a:pt x="253" y="275"/>
                  <a:pt x="219" y="294"/>
                  <a:pt x="180" y="294"/>
                </a:cubicBezTo>
                <a:close/>
                <a:moveTo>
                  <a:pt x="248" y="173"/>
                </a:moveTo>
                <a:cubicBezTo>
                  <a:pt x="246" y="155"/>
                  <a:pt x="238" y="140"/>
                  <a:pt x="226" y="129"/>
                </a:cubicBezTo>
                <a:cubicBezTo>
                  <a:pt x="221" y="140"/>
                  <a:pt x="221" y="140"/>
                  <a:pt x="221" y="140"/>
                </a:cubicBezTo>
                <a:cubicBezTo>
                  <a:pt x="229" y="148"/>
                  <a:pt x="235" y="159"/>
                  <a:pt x="237" y="171"/>
                </a:cubicBezTo>
                <a:lnTo>
                  <a:pt x="248" y="173"/>
                </a:lnTo>
                <a:close/>
                <a:moveTo>
                  <a:pt x="172" y="316"/>
                </a:moveTo>
                <a:cubicBezTo>
                  <a:pt x="175" y="316"/>
                  <a:pt x="177" y="316"/>
                  <a:pt x="180" y="316"/>
                </a:cubicBezTo>
                <a:cubicBezTo>
                  <a:pt x="228" y="316"/>
                  <a:pt x="269" y="292"/>
                  <a:pt x="294" y="255"/>
                </a:cubicBezTo>
                <a:cubicBezTo>
                  <a:pt x="284" y="250"/>
                  <a:pt x="284" y="250"/>
                  <a:pt x="284" y="250"/>
                </a:cubicBezTo>
                <a:cubicBezTo>
                  <a:pt x="261" y="283"/>
                  <a:pt x="223" y="305"/>
                  <a:pt x="180" y="305"/>
                </a:cubicBezTo>
                <a:cubicBezTo>
                  <a:pt x="178" y="305"/>
                  <a:pt x="176" y="305"/>
                  <a:pt x="174" y="305"/>
                </a:cubicBezTo>
                <a:lnTo>
                  <a:pt x="172" y="316"/>
                </a:lnTo>
                <a:close/>
                <a:moveTo>
                  <a:pt x="261" y="176"/>
                </a:moveTo>
                <a:cubicBezTo>
                  <a:pt x="272" y="178"/>
                  <a:pt x="272" y="178"/>
                  <a:pt x="272" y="178"/>
                </a:cubicBezTo>
                <a:cubicBezTo>
                  <a:pt x="271" y="150"/>
                  <a:pt x="257" y="124"/>
                  <a:pt x="236" y="107"/>
                </a:cubicBezTo>
                <a:cubicBezTo>
                  <a:pt x="232" y="118"/>
                  <a:pt x="232" y="118"/>
                  <a:pt x="232" y="118"/>
                </a:cubicBezTo>
                <a:cubicBezTo>
                  <a:pt x="248" y="132"/>
                  <a:pt x="260" y="153"/>
                  <a:pt x="261" y="176"/>
                </a:cubicBezTo>
                <a:close/>
                <a:moveTo>
                  <a:pt x="191" y="226"/>
                </a:moveTo>
                <a:cubicBezTo>
                  <a:pt x="198" y="223"/>
                  <a:pt x="205" y="221"/>
                  <a:pt x="210" y="216"/>
                </a:cubicBezTo>
                <a:cubicBezTo>
                  <a:pt x="207" y="213"/>
                  <a:pt x="206" y="209"/>
                  <a:pt x="206" y="205"/>
                </a:cubicBezTo>
                <a:cubicBezTo>
                  <a:pt x="201" y="211"/>
                  <a:pt x="194" y="214"/>
                  <a:pt x="185" y="215"/>
                </a:cubicBezTo>
                <a:cubicBezTo>
                  <a:pt x="188" y="218"/>
                  <a:pt x="191" y="222"/>
                  <a:pt x="191" y="226"/>
                </a:cubicBezTo>
                <a:close/>
                <a:moveTo>
                  <a:pt x="226" y="169"/>
                </a:moveTo>
                <a:cubicBezTo>
                  <a:pt x="224" y="162"/>
                  <a:pt x="221" y="156"/>
                  <a:pt x="216" y="150"/>
                </a:cubicBezTo>
                <a:cubicBezTo>
                  <a:pt x="213" y="153"/>
                  <a:pt x="209" y="155"/>
                  <a:pt x="205" y="155"/>
                </a:cubicBezTo>
                <a:cubicBezTo>
                  <a:pt x="211" y="160"/>
                  <a:pt x="214" y="167"/>
                  <a:pt x="215" y="175"/>
                </a:cubicBezTo>
                <a:cubicBezTo>
                  <a:pt x="218" y="172"/>
                  <a:pt x="221" y="170"/>
                  <a:pt x="226" y="169"/>
                </a:cubicBezTo>
                <a:close/>
                <a:moveTo>
                  <a:pt x="283" y="180"/>
                </a:moveTo>
                <a:cubicBezTo>
                  <a:pt x="283" y="180"/>
                  <a:pt x="283" y="181"/>
                  <a:pt x="283" y="181"/>
                </a:cubicBezTo>
                <a:cubicBezTo>
                  <a:pt x="294" y="184"/>
                  <a:pt x="294" y="184"/>
                  <a:pt x="294" y="184"/>
                </a:cubicBezTo>
                <a:cubicBezTo>
                  <a:pt x="294" y="182"/>
                  <a:pt x="294" y="181"/>
                  <a:pt x="294" y="180"/>
                </a:cubicBezTo>
                <a:cubicBezTo>
                  <a:pt x="294" y="142"/>
                  <a:pt x="275" y="107"/>
                  <a:pt x="246" y="87"/>
                </a:cubicBezTo>
                <a:cubicBezTo>
                  <a:pt x="241" y="97"/>
                  <a:pt x="241" y="97"/>
                  <a:pt x="241" y="97"/>
                </a:cubicBezTo>
                <a:cubicBezTo>
                  <a:pt x="267" y="116"/>
                  <a:pt x="283" y="146"/>
                  <a:pt x="283" y="180"/>
                </a:cubicBezTo>
                <a:close/>
                <a:moveTo>
                  <a:pt x="180" y="33"/>
                </a:moveTo>
                <a:cubicBezTo>
                  <a:pt x="183" y="33"/>
                  <a:pt x="187" y="33"/>
                  <a:pt x="190" y="33"/>
                </a:cubicBezTo>
                <a:cubicBezTo>
                  <a:pt x="193" y="22"/>
                  <a:pt x="193" y="22"/>
                  <a:pt x="193" y="22"/>
                </a:cubicBezTo>
                <a:cubicBezTo>
                  <a:pt x="189" y="22"/>
                  <a:pt x="184" y="22"/>
                  <a:pt x="180" y="22"/>
                </a:cubicBezTo>
                <a:cubicBezTo>
                  <a:pt x="124" y="22"/>
                  <a:pt x="74" y="51"/>
                  <a:pt x="46" y="96"/>
                </a:cubicBezTo>
                <a:cubicBezTo>
                  <a:pt x="57" y="100"/>
                  <a:pt x="57" y="100"/>
                  <a:pt x="57" y="100"/>
                </a:cubicBezTo>
                <a:cubicBezTo>
                  <a:pt x="82" y="59"/>
                  <a:pt x="128" y="33"/>
                  <a:pt x="180" y="33"/>
                </a:cubicBezTo>
                <a:close/>
                <a:moveTo>
                  <a:pt x="182" y="272"/>
                </a:moveTo>
                <a:cubicBezTo>
                  <a:pt x="210" y="271"/>
                  <a:pt x="236" y="257"/>
                  <a:pt x="253" y="236"/>
                </a:cubicBezTo>
                <a:cubicBezTo>
                  <a:pt x="242" y="232"/>
                  <a:pt x="242" y="232"/>
                  <a:pt x="242" y="232"/>
                </a:cubicBezTo>
                <a:cubicBezTo>
                  <a:pt x="228" y="248"/>
                  <a:pt x="207" y="260"/>
                  <a:pt x="184" y="261"/>
                </a:cubicBezTo>
                <a:lnTo>
                  <a:pt x="182" y="272"/>
                </a:lnTo>
                <a:close/>
                <a:moveTo>
                  <a:pt x="178" y="88"/>
                </a:moveTo>
                <a:cubicBezTo>
                  <a:pt x="150" y="89"/>
                  <a:pt x="124" y="103"/>
                  <a:pt x="107" y="124"/>
                </a:cubicBezTo>
                <a:cubicBezTo>
                  <a:pt x="118" y="128"/>
                  <a:pt x="118" y="128"/>
                  <a:pt x="118" y="128"/>
                </a:cubicBezTo>
                <a:cubicBezTo>
                  <a:pt x="132" y="112"/>
                  <a:pt x="153" y="100"/>
                  <a:pt x="176" y="99"/>
                </a:cubicBezTo>
                <a:lnTo>
                  <a:pt x="178" y="88"/>
                </a:lnTo>
                <a:close/>
                <a:moveTo>
                  <a:pt x="171" y="123"/>
                </a:moveTo>
                <a:cubicBezTo>
                  <a:pt x="173" y="112"/>
                  <a:pt x="173" y="112"/>
                  <a:pt x="173" y="112"/>
                </a:cubicBezTo>
                <a:cubicBezTo>
                  <a:pt x="155" y="114"/>
                  <a:pt x="140" y="122"/>
                  <a:pt x="129" y="134"/>
                </a:cubicBezTo>
                <a:cubicBezTo>
                  <a:pt x="140" y="139"/>
                  <a:pt x="140" y="139"/>
                  <a:pt x="140" y="139"/>
                </a:cubicBezTo>
                <a:cubicBezTo>
                  <a:pt x="148" y="131"/>
                  <a:pt x="159" y="125"/>
                  <a:pt x="171" y="123"/>
                </a:cubicBezTo>
                <a:close/>
                <a:moveTo>
                  <a:pt x="180" y="77"/>
                </a:moveTo>
                <a:cubicBezTo>
                  <a:pt x="180" y="77"/>
                  <a:pt x="180" y="77"/>
                  <a:pt x="181" y="77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82" y="66"/>
                  <a:pt x="181" y="66"/>
                  <a:pt x="180" y="66"/>
                </a:cubicBezTo>
                <a:cubicBezTo>
                  <a:pt x="141" y="66"/>
                  <a:pt x="107" y="85"/>
                  <a:pt x="86" y="114"/>
                </a:cubicBezTo>
                <a:cubicBezTo>
                  <a:pt x="96" y="119"/>
                  <a:pt x="96" y="119"/>
                  <a:pt x="96" y="119"/>
                </a:cubicBezTo>
                <a:cubicBezTo>
                  <a:pt x="116" y="93"/>
                  <a:pt x="146" y="77"/>
                  <a:pt x="180" y="77"/>
                </a:cubicBezTo>
                <a:close/>
                <a:moveTo>
                  <a:pt x="189" y="237"/>
                </a:moveTo>
                <a:cubicBezTo>
                  <a:pt x="187" y="248"/>
                  <a:pt x="187" y="248"/>
                  <a:pt x="187" y="248"/>
                </a:cubicBezTo>
                <a:cubicBezTo>
                  <a:pt x="205" y="246"/>
                  <a:pt x="220" y="238"/>
                  <a:pt x="231" y="226"/>
                </a:cubicBezTo>
                <a:cubicBezTo>
                  <a:pt x="220" y="221"/>
                  <a:pt x="220" y="221"/>
                  <a:pt x="220" y="221"/>
                </a:cubicBezTo>
                <a:cubicBezTo>
                  <a:pt x="212" y="229"/>
                  <a:pt x="201" y="235"/>
                  <a:pt x="189" y="237"/>
                </a:cubicBezTo>
                <a:close/>
                <a:moveTo>
                  <a:pt x="186" y="55"/>
                </a:moveTo>
                <a:cubicBezTo>
                  <a:pt x="188" y="44"/>
                  <a:pt x="188" y="44"/>
                  <a:pt x="188" y="44"/>
                </a:cubicBezTo>
                <a:cubicBezTo>
                  <a:pt x="185" y="44"/>
                  <a:pt x="183" y="44"/>
                  <a:pt x="180" y="44"/>
                </a:cubicBezTo>
                <a:cubicBezTo>
                  <a:pt x="132" y="44"/>
                  <a:pt x="91" y="68"/>
                  <a:pt x="66" y="105"/>
                </a:cubicBezTo>
                <a:cubicBezTo>
                  <a:pt x="76" y="110"/>
                  <a:pt x="76" y="110"/>
                  <a:pt x="76" y="110"/>
                </a:cubicBezTo>
                <a:cubicBezTo>
                  <a:pt x="99" y="77"/>
                  <a:pt x="137" y="55"/>
                  <a:pt x="180" y="55"/>
                </a:cubicBezTo>
                <a:cubicBezTo>
                  <a:pt x="182" y="55"/>
                  <a:pt x="184" y="55"/>
                  <a:pt x="186" y="55"/>
                </a:cubicBezTo>
                <a:close/>
                <a:moveTo>
                  <a:pt x="255" y="66"/>
                </a:moveTo>
                <a:cubicBezTo>
                  <a:pt x="250" y="76"/>
                  <a:pt x="250" y="76"/>
                  <a:pt x="250" y="76"/>
                </a:cubicBezTo>
                <a:cubicBezTo>
                  <a:pt x="283" y="99"/>
                  <a:pt x="305" y="137"/>
                  <a:pt x="305" y="180"/>
                </a:cubicBezTo>
                <a:cubicBezTo>
                  <a:pt x="305" y="182"/>
                  <a:pt x="305" y="184"/>
                  <a:pt x="305" y="186"/>
                </a:cubicBezTo>
                <a:cubicBezTo>
                  <a:pt x="316" y="188"/>
                  <a:pt x="316" y="188"/>
                  <a:pt x="316" y="188"/>
                </a:cubicBezTo>
                <a:cubicBezTo>
                  <a:pt x="316" y="185"/>
                  <a:pt x="316" y="183"/>
                  <a:pt x="316" y="180"/>
                </a:cubicBezTo>
                <a:cubicBezTo>
                  <a:pt x="316" y="132"/>
                  <a:pt x="292" y="91"/>
                  <a:pt x="255" y="66"/>
                </a:cubicBezTo>
                <a:close/>
                <a:moveTo>
                  <a:pt x="180" y="327"/>
                </a:moveTo>
                <a:cubicBezTo>
                  <a:pt x="177" y="327"/>
                  <a:pt x="173" y="327"/>
                  <a:pt x="170" y="327"/>
                </a:cubicBezTo>
                <a:cubicBezTo>
                  <a:pt x="167" y="338"/>
                  <a:pt x="167" y="338"/>
                  <a:pt x="167" y="338"/>
                </a:cubicBezTo>
                <a:cubicBezTo>
                  <a:pt x="171" y="338"/>
                  <a:pt x="176" y="338"/>
                  <a:pt x="180" y="338"/>
                </a:cubicBezTo>
                <a:cubicBezTo>
                  <a:pt x="236" y="338"/>
                  <a:pt x="286" y="309"/>
                  <a:pt x="314" y="264"/>
                </a:cubicBezTo>
                <a:cubicBezTo>
                  <a:pt x="304" y="260"/>
                  <a:pt x="304" y="260"/>
                  <a:pt x="304" y="260"/>
                </a:cubicBezTo>
                <a:cubicBezTo>
                  <a:pt x="278" y="301"/>
                  <a:pt x="232" y="327"/>
                  <a:pt x="180" y="327"/>
                </a:cubicBezTo>
                <a:close/>
                <a:moveTo>
                  <a:pt x="264" y="46"/>
                </a:moveTo>
                <a:cubicBezTo>
                  <a:pt x="260" y="57"/>
                  <a:pt x="260" y="57"/>
                  <a:pt x="260" y="57"/>
                </a:cubicBezTo>
                <a:cubicBezTo>
                  <a:pt x="301" y="82"/>
                  <a:pt x="327" y="128"/>
                  <a:pt x="327" y="180"/>
                </a:cubicBezTo>
                <a:cubicBezTo>
                  <a:pt x="327" y="184"/>
                  <a:pt x="327" y="187"/>
                  <a:pt x="327" y="191"/>
                </a:cubicBezTo>
                <a:cubicBezTo>
                  <a:pt x="338" y="193"/>
                  <a:pt x="338" y="193"/>
                  <a:pt x="338" y="193"/>
                </a:cubicBezTo>
                <a:cubicBezTo>
                  <a:pt x="338" y="189"/>
                  <a:pt x="338" y="184"/>
                  <a:pt x="338" y="180"/>
                </a:cubicBezTo>
                <a:cubicBezTo>
                  <a:pt x="338" y="124"/>
                  <a:pt x="309" y="74"/>
                  <a:pt x="264" y="46"/>
                </a:cubicBezTo>
                <a:close/>
                <a:moveTo>
                  <a:pt x="360" y="180"/>
                </a:moveTo>
                <a:cubicBezTo>
                  <a:pt x="360" y="279"/>
                  <a:pt x="279" y="360"/>
                  <a:pt x="180" y="360"/>
                </a:cubicBezTo>
                <a:cubicBezTo>
                  <a:pt x="81" y="360"/>
                  <a:pt x="0" y="279"/>
                  <a:pt x="0" y="180"/>
                </a:cubicBezTo>
                <a:cubicBezTo>
                  <a:pt x="0" y="81"/>
                  <a:pt x="81" y="0"/>
                  <a:pt x="180" y="0"/>
                </a:cubicBezTo>
                <a:cubicBezTo>
                  <a:pt x="279" y="0"/>
                  <a:pt x="360" y="81"/>
                  <a:pt x="360" y="180"/>
                </a:cubicBezTo>
                <a:close/>
                <a:moveTo>
                  <a:pt x="348" y="196"/>
                </a:moveTo>
                <a:cubicBezTo>
                  <a:pt x="348" y="191"/>
                  <a:pt x="349" y="185"/>
                  <a:pt x="349" y="180"/>
                </a:cubicBezTo>
                <a:cubicBezTo>
                  <a:pt x="349" y="118"/>
                  <a:pt x="316" y="65"/>
                  <a:pt x="267" y="36"/>
                </a:cubicBezTo>
                <a:cubicBezTo>
                  <a:pt x="267" y="28"/>
                  <a:pt x="262" y="25"/>
                  <a:pt x="255" y="19"/>
                </a:cubicBezTo>
                <a:cubicBezTo>
                  <a:pt x="255" y="19"/>
                  <a:pt x="240" y="8"/>
                  <a:pt x="216" y="7"/>
                </a:cubicBezTo>
                <a:cubicBezTo>
                  <a:pt x="206" y="6"/>
                  <a:pt x="200" y="7"/>
                  <a:pt x="197" y="12"/>
                </a:cubicBezTo>
                <a:cubicBezTo>
                  <a:pt x="191" y="11"/>
                  <a:pt x="186" y="11"/>
                  <a:pt x="180" y="11"/>
                </a:cubicBezTo>
                <a:cubicBezTo>
                  <a:pt x="118" y="11"/>
                  <a:pt x="65" y="44"/>
                  <a:pt x="36" y="93"/>
                </a:cubicBezTo>
                <a:cubicBezTo>
                  <a:pt x="28" y="93"/>
                  <a:pt x="25" y="98"/>
                  <a:pt x="19" y="105"/>
                </a:cubicBezTo>
                <a:cubicBezTo>
                  <a:pt x="19" y="105"/>
                  <a:pt x="8" y="120"/>
                  <a:pt x="7" y="144"/>
                </a:cubicBezTo>
                <a:cubicBezTo>
                  <a:pt x="6" y="154"/>
                  <a:pt x="7" y="160"/>
                  <a:pt x="12" y="163"/>
                </a:cubicBezTo>
                <a:cubicBezTo>
                  <a:pt x="12" y="169"/>
                  <a:pt x="11" y="174"/>
                  <a:pt x="11" y="180"/>
                </a:cubicBezTo>
                <a:cubicBezTo>
                  <a:pt x="11" y="242"/>
                  <a:pt x="44" y="295"/>
                  <a:pt x="93" y="324"/>
                </a:cubicBezTo>
                <a:cubicBezTo>
                  <a:pt x="93" y="332"/>
                  <a:pt x="98" y="335"/>
                  <a:pt x="105" y="341"/>
                </a:cubicBezTo>
                <a:cubicBezTo>
                  <a:pt x="105" y="341"/>
                  <a:pt x="120" y="352"/>
                  <a:pt x="144" y="353"/>
                </a:cubicBezTo>
                <a:cubicBezTo>
                  <a:pt x="154" y="354"/>
                  <a:pt x="160" y="353"/>
                  <a:pt x="163" y="348"/>
                </a:cubicBezTo>
                <a:cubicBezTo>
                  <a:pt x="169" y="348"/>
                  <a:pt x="174" y="349"/>
                  <a:pt x="180" y="349"/>
                </a:cubicBezTo>
                <a:cubicBezTo>
                  <a:pt x="242" y="349"/>
                  <a:pt x="295" y="316"/>
                  <a:pt x="324" y="267"/>
                </a:cubicBezTo>
                <a:cubicBezTo>
                  <a:pt x="332" y="267"/>
                  <a:pt x="335" y="262"/>
                  <a:pt x="341" y="255"/>
                </a:cubicBezTo>
                <a:cubicBezTo>
                  <a:pt x="341" y="255"/>
                  <a:pt x="352" y="240"/>
                  <a:pt x="353" y="216"/>
                </a:cubicBezTo>
                <a:cubicBezTo>
                  <a:pt x="354" y="205"/>
                  <a:pt x="353" y="200"/>
                  <a:pt x="348" y="196"/>
                </a:cubicBezTo>
                <a:close/>
                <a:moveTo>
                  <a:pt x="169" y="134"/>
                </a:moveTo>
                <a:cubicBezTo>
                  <a:pt x="162" y="137"/>
                  <a:pt x="155" y="139"/>
                  <a:pt x="150" y="144"/>
                </a:cubicBezTo>
                <a:cubicBezTo>
                  <a:pt x="153" y="147"/>
                  <a:pt x="154" y="151"/>
                  <a:pt x="154" y="155"/>
                </a:cubicBezTo>
                <a:cubicBezTo>
                  <a:pt x="160" y="149"/>
                  <a:pt x="166" y="146"/>
                  <a:pt x="175" y="145"/>
                </a:cubicBezTo>
                <a:cubicBezTo>
                  <a:pt x="172" y="142"/>
                  <a:pt x="169" y="138"/>
                  <a:pt x="169" y="134"/>
                </a:cubicBezTo>
                <a:close/>
                <a:moveTo>
                  <a:pt x="112" y="187"/>
                </a:moveTo>
                <a:cubicBezTo>
                  <a:pt x="114" y="205"/>
                  <a:pt x="122" y="220"/>
                  <a:pt x="134" y="231"/>
                </a:cubicBezTo>
                <a:cubicBezTo>
                  <a:pt x="139" y="220"/>
                  <a:pt x="139" y="220"/>
                  <a:pt x="139" y="220"/>
                </a:cubicBezTo>
                <a:cubicBezTo>
                  <a:pt x="131" y="212"/>
                  <a:pt x="125" y="201"/>
                  <a:pt x="123" y="189"/>
                </a:cubicBezTo>
                <a:lnTo>
                  <a:pt x="112" y="187"/>
                </a:lnTo>
                <a:close/>
                <a:moveTo>
                  <a:pt x="77" y="180"/>
                </a:moveTo>
                <a:cubicBezTo>
                  <a:pt x="77" y="180"/>
                  <a:pt x="77" y="179"/>
                  <a:pt x="77" y="179"/>
                </a:cubicBezTo>
                <a:cubicBezTo>
                  <a:pt x="66" y="176"/>
                  <a:pt x="66" y="176"/>
                  <a:pt x="66" y="176"/>
                </a:cubicBezTo>
                <a:cubicBezTo>
                  <a:pt x="66" y="178"/>
                  <a:pt x="66" y="179"/>
                  <a:pt x="66" y="180"/>
                </a:cubicBezTo>
                <a:cubicBezTo>
                  <a:pt x="66" y="219"/>
                  <a:pt x="85" y="253"/>
                  <a:pt x="114" y="274"/>
                </a:cubicBezTo>
                <a:cubicBezTo>
                  <a:pt x="119" y="263"/>
                  <a:pt x="119" y="263"/>
                  <a:pt x="119" y="263"/>
                </a:cubicBezTo>
                <a:cubicBezTo>
                  <a:pt x="93" y="244"/>
                  <a:pt x="77" y="214"/>
                  <a:pt x="77" y="180"/>
                </a:cubicBezTo>
                <a:close/>
                <a:moveTo>
                  <a:pt x="55" y="180"/>
                </a:moveTo>
                <a:cubicBezTo>
                  <a:pt x="55" y="178"/>
                  <a:pt x="55" y="176"/>
                  <a:pt x="55" y="174"/>
                </a:cubicBezTo>
                <a:cubicBezTo>
                  <a:pt x="43" y="172"/>
                  <a:pt x="43" y="172"/>
                  <a:pt x="43" y="172"/>
                </a:cubicBezTo>
                <a:cubicBezTo>
                  <a:pt x="43" y="175"/>
                  <a:pt x="43" y="177"/>
                  <a:pt x="43" y="180"/>
                </a:cubicBezTo>
                <a:cubicBezTo>
                  <a:pt x="43" y="228"/>
                  <a:pt x="68" y="269"/>
                  <a:pt x="105" y="294"/>
                </a:cubicBezTo>
                <a:cubicBezTo>
                  <a:pt x="109" y="284"/>
                  <a:pt x="109" y="284"/>
                  <a:pt x="109" y="284"/>
                </a:cubicBezTo>
                <a:cubicBezTo>
                  <a:pt x="76" y="261"/>
                  <a:pt x="55" y="223"/>
                  <a:pt x="55" y="180"/>
                </a:cubicBezTo>
                <a:close/>
                <a:moveTo>
                  <a:pt x="134" y="191"/>
                </a:moveTo>
                <a:cubicBezTo>
                  <a:pt x="136" y="198"/>
                  <a:pt x="139" y="204"/>
                  <a:pt x="144" y="210"/>
                </a:cubicBezTo>
                <a:cubicBezTo>
                  <a:pt x="147" y="207"/>
                  <a:pt x="151" y="205"/>
                  <a:pt x="155" y="205"/>
                </a:cubicBezTo>
                <a:cubicBezTo>
                  <a:pt x="149" y="200"/>
                  <a:pt x="146" y="193"/>
                  <a:pt x="145" y="185"/>
                </a:cubicBezTo>
                <a:cubicBezTo>
                  <a:pt x="142" y="188"/>
                  <a:pt x="139" y="190"/>
                  <a:pt x="134" y="191"/>
                </a:cubicBezTo>
                <a:close/>
                <a:moveTo>
                  <a:pt x="33" y="180"/>
                </a:moveTo>
                <a:cubicBezTo>
                  <a:pt x="33" y="177"/>
                  <a:pt x="33" y="173"/>
                  <a:pt x="33" y="170"/>
                </a:cubicBezTo>
                <a:cubicBezTo>
                  <a:pt x="22" y="167"/>
                  <a:pt x="22" y="167"/>
                  <a:pt x="22" y="167"/>
                </a:cubicBezTo>
                <a:cubicBezTo>
                  <a:pt x="22" y="171"/>
                  <a:pt x="22" y="176"/>
                  <a:pt x="22" y="180"/>
                </a:cubicBezTo>
                <a:cubicBezTo>
                  <a:pt x="22" y="236"/>
                  <a:pt x="51" y="286"/>
                  <a:pt x="96" y="314"/>
                </a:cubicBezTo>
                <a:cubicBezTo>
                  <a:pt x="100" y="304"/>
                  <a:pt x="100" y="304"/>
                  <a:pt x="100" y="304"/>
                </a:cubicBezTo>
                <a:cubicBezTo>
                  <a:pt x="59" y="278"/>
                  <a:pt x="33" y="232"/>
                  <a:pt x="33" y="180"/>
                </a:cubicBezTo>
                <a:close/>
                <a:moveTo>
                  <a:pt x="99" y="184"/>
                </a:moveTo>
                <a:cubicBezTo>
                  <a:pt x="88" y="182"/>
                  <a:pt x="88" y="182"/>
                  <a:pt x="88" y="182"/>
                </a:cubicBezTo>
                <a:cubicBezTo>
                  <a:pt x="89" y="210"/>
                  <a:pt x="103" y="236"/>
                  <a:pt x="124" y="253"/>
                </a:cubicBezTo>
                <a:cubicBezTo>
                  <a:pt x="128" y="242"/>
                  <a:pt x="128" y="242"/>
                  <a:pt x="128" y="242"/>
                </a:cubicBezTo>
                <a:cubicBezTo>
                  <a:pt x="112" y="228"/>
                  <a:pt x="100" y="207"/>
                  <a:pt x="99" y="1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1572068" y="3182632"/>
            <a:ext cx="576064" cy="4320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 13"/>
          <p:cNvSpPr>
            <a:spLocks noChangeAspect="1" noEditPoints="1"/>
          </p:cNvSpPr>
          <p:nvPr/>
        </p:nvSpPr>
        <p:spPr bwMode="auto">
          <a:xfrm>
            <a:off x="8139957" y="3564685"/>
            <a:ext cx="355193" cy="338027"/>
          </a:xfrm>
          <a:custGeom>
            <a:avLst/>
            <a:gdLst>
              <a:gd name="T0" fmla="*/ 1933 w 1957"/>
              <a:gd name="T1" fmla="*/ 842 h 1860"/>
              <a:gd name="T2" fmla="*/ 1018 w 1957"/>
              <a:gd name="T3" fmla="*/ 24 h 1860"/>
              <a:gd name="T4" fmla="*/ 1012 w 1957"/>
              <a:gd name="T5" fmla="*/ 20 h 1860"/>
              <a:gd name="T6" fmla="*/ 939 w 1957"/>
              <a:gd name="T7" fmla="*/ 18 h 1860"/>
              <a:gd name="T8" fmla="*/ 24 w 1957"/>
              <a:gd name="T9" fmla="*/ 837 h 1860"/>
              <a:gd name="T10" fmla="*/ 20 w 1957"/>
              <a:gd name="T11" fmla="*/ 913 h 1860"/>
              <a:gd name="T12" fmla="*/ 60 w 1957"/>
              <a:gd name="T13" fmla="*/ 931 h 1860"/>
              <a:gd name="T14" fmla="*/ 96 w 1957"/>
              <a:gd name="T15" fmla="*/ 918 h 1860"/>
              <a:gd name="T16" fmla="*/ 261 w 1957"/>
              <a:gd name="T17" fmla="*/ 770 h 1860"/>
              <a:gd name="T18" fmla="*/ 261 w 1957"/>
              <a:gd name="T19" fmla="*/ 799 h 1860"/>
              <a:gd name="T20" fmla="*/ 261 w 1957"/>
              <a:gd name="T21" fmla="*/ 1226 h 1860"/>
              <a:gd name="T22" fmla="*/ 261 w 1957"/>
              <a:gd name="T23" fmla="*/ 1724 h 1860"/>
              <a:gd name="T24" fmla="*/ 397 w 1957"/>
              <a:gd name="T25" fmla="*/ 1860 h 1860"/>
              <a:gd name="T26" fmla="*/ 400 w 1957"/>
              <a:gd name="T27" fmla="*/ 1860 h 1860"/>
              <a:gd name="T28" fmla="*/ 403 w 1957"/>
              <a:gd name="T29" fmla="*/ 1860 h 1860"/>
              <a:gd name="T30" fmla="*/ 686 w 1957"/>
              <a:gd name="T31" fmla="*/ 1860 h 1860"/>
              <a:gd name="T32" fmla="*/ 813 w 1957"/>
              <a:gd name="T33" fmla="*/ 1733 h 1860"/>
              <a:gd name="T34" fmla="*/ 813 w 1957"/>
              <a:gd name="T35" fmla="*/ 1248 h 1860"/>
              <a:gd name="T36" fmla="*/ 833 w 1957"/>
              <a:gd name="T37" fmla="*/ 1228 h 1860"/>
              <a:gd name="T38" fmla="*/ 1124 w 1957"/>
              <a:gd name="T39" fmla="*/ 1228 h 1860"/>
              <a:gd name="T40" fmla="*/ 1144 w 1957"/>
              <a:gd name="T41" fmla="*/ 1248 h 1860"/>
              <a:gd name="T42" fmla="*/ 1144 w 1957"/>
              <a:gd name="T43" fmla="*/ 1733 h 1860"/>
              <a:gd name="T44" fmla="*/ 1272 w 1957"/>
              <a:gd name="T45" fmla="*/ 1860 h 1860"/>
              <a:gd name="T46" fmla="*/ 1560 w 1957"/>
              <a:gd name="T47" fmla="*/ 1860 h 1860"/>
              <a:gd name="T48" fmla="*/ 1696 w 1957"/>
              <a:gd name="T49" fmla="*/ 1690 h 1860"/>
              <a:gd name="T50" fmla="*/ 1696 w 1957"/>
              <a:gd name="T51" fmla="*/ 1245 h 1860"/>
              <a:gd name="T52" fmla="*/ 1696 w 1957"/>
              <a:gd name="T53" fmla="*/ 1109 h 1860"/>
              <a:gd name="T54" fmla="*/ 1696 w 1957"/>
              <a:gd name="T55" fmla="*/ 775 h 1860"/>
              <a:gd name="T56" fmla="*/ 1861 w 1957"/>
              <a:gd name="T57" fmla="*/ 923 h 1860"/>
              <a:gd name="T58" fmla="*/ 1897 w 1957"/>
              <a:gd name="T59" fmla="*/ 936 h 1860"/>
              <a:gd name="T60" fmla="*/ 1938 w 1957"/>
              <a:gd name="T61" fmla="*/ 918 h 1860"/>
              <a:gd name="T62" fmla="*/ 1933 w 1957"/>
              <a:gd name="T63" fmla="*/ 842 h 1860"/>
              <a:gd name="T64" fmla="*/ 1588 w 1957"/>
              <a:gd name="T65" fmla="*/ 1109 h 1860"/>
              <a:gd name="T66" fmla="*/ 1588 w 1957"/>
              <a:gd name="T67" fmla="*/ 1245 h 1860"/>
              <a:gd name="T68" fmla="*/ 1588 w 1957"/>
              <a:gd name="T69" fmla="*/ 1689 h 1860"/>
              <a:gd name="T70" fmla="*/ 1560 w 1957"/>
              <a:gd name="T71" fmla="*/ 1752 h 1860"/>
              <a:gd name="T72" fmla="*/ 1271 w 1957"/>
              <a:gd name="T73" fmla="*/ 1752 h 1860"/>
              <a:gd name="T74" fmla="*/ 1252 w 1957"/>
              <a:gd name="T75" fmla="*/ 1732 h 1860"/>
              <a:gd name="T76" fmla="*/ 1252 w 1957"/>
              <a:gd name="T77" fmla="*/ 1248 h 1860"/>
              <a:gd name="T78" fmla="*/ 1124 w 1957"/>
              <a:gd name="T79" fmla="*/ 1120 h 1860"/>
              <a:gd name="T80" fmla="*/ 832 w 1957"/>
              <a:gd name="T81" fmla="*/ 1120 h 1860"/>
              <a:gd name="T82" fmla="*/ 705 w 1957"/>
              <a:gd name="T83" fmla="*/ 1248 h 1860"/>
              <a:gd name="T84" fmla="*/ 705 w 1957"/>
              <a:gd name="T85" fmla="*/ 1733 h 1860"/>
              <a:gd name="T86" fmla="*/ 685 w 1957"/>
              <a:gd name="T87" fmla="*/ 1752 h 1860"/>
              <a:gd name="T88" fmla="*/ 403 w 1957"/>
              <a:gd name="T89" fmla="*/ 1752 h 1860"/>
              <a:gd name="T90" fmla="*/ 400 w 1957"/>
              <a:gd name="T91" fmla="*/ 1752 h 1860"/>
              <a:gd name="T92" fmla="*/ 396 w 1957"/>
              <a:gd name="T93" fmla="*/ 1752 h 1860"/>
              <a:gd name="T94" fmla="*/ 368 w 1957"/>
              <a:gd name="T95" fmla="*/ 1724 h 1860"/>
              <a:gd name="T96" fmla="*/ 368 w 1957"/>
              <a:gd name="T97" fmla="*/ 1226 h 1860"/>
              <a:gd name="T98" fmla="*/ 368 w 1957"/>
              <a:gd name="T99" fmla="*/ 798 h 1860"/>
              <a:gd name="T100" fmla="*/ 368 w 1957"/>
              <a:gd name="T101" fmla="*/ 673 h 1860"/>
              <a:gd name="T102" fmla="*/ 976 w 1957"/>
              <a:gd name="T103" fmla="*/ 131 h 1860"/>
              <a:gd name="T104" fmla="*/ 1588 w 1957"/>
              <a:gd name="T105" fmla="*/ 678 h 1860"/>
              <a:gd name="T106" fmla="*/ 1588 w 1957"/>
              <a:gd name="T107" fmla="*/ 1109 h 1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957" h="1860">
                <a:moveTo>
                  <a:pt x="1933" y="842"/>
                </a:moveTo>
                <a:cubicBezTo>
                  <a:pt x="1018" y="24"/>
                  <a:pt x="1018" y="24"/>
                  <a:pt x="1018" y="24"/>
                </a:cubicBezTo>
                <a:cubicBezTo>
                  <a:pt x="1016" y="22"/>
                  <a:pt x="1014" y="21"/>
                  <a:pt x="1012" y="20"/>
                </a:cubicBezTo>
                <a:cubicBezTo>
                  <a:pt x="992" y="0"/>
                  <a:pt x="960" y="0"/>
                  <a:pt x="939" y="18"/>
                </a:cubicBezTo>
                <a:cubicBezTo>
                  <a:pt x="24" y="837"/>
                  <a:pt x="24" y="837"/>
                  <a:pt x="24" y="837"/>
                </a:cubicBezTo>
                <a:cubicBezTo>
                  <a:pt x="2" y="857"/>
                  <a:pt x="0" y="891"/>
                  <a:pt x="20" y="913"/>
                </a:cubicBezTo>
                <a:cubicBezTo>
                  <a:pt x="30" y="925"/>
                  <a:pt x="45" y="931"/>
                  <a:pt x="60" y="931"/>
                </a:cubicBezTo>
                <a:cubicBezTo>
                  <a:pt x="73" y="931"/>
                  <a:pt x="86" y="927"/>
                  <a:pt x="96" y="918"/>
                </a:cubicBezTo>
                <a:cubicBezTo>
                  <a:pt x="261" y="770"/>
                  <a:pt x="261" y="770"/>
                  <a:pt x="261" y="770"/>
                </a:cubicBezTo>
                <a:cubicBezTo>
                  <a:pt x="261" y="799"/>
                  <a:pt x="261" y="799"/>
                  <a:pt x="261" y="799"/>
                </a:cubicBezTo>
                <a:cubicBezTo>
                  <a:pt x="261" y="1226"/>
                  <a:pt x="261" y="1226"/>
                  <a:pt x="261" y="1226"/>
                </a:cubicBezTo>
                <a:cubicBezTo>
                  <a:pt x="261" y="1724"/>
                  <a:pt x="261" y="1724"/>
                  <a:pt x="261" y="1724"/>
                </a:cubicBezTo>
                <a:cubicBezTo>
                  <a:pt x="261" y="1799"/>
                  <a:pt x="322" y="1860"/>
                  <a:pt x="397" y="1860"/>
                </a:cubicBezTo>
                <a:cubicBezTo>
                  <a:pt x="398" y="1860"/>
                  <a:pt x="399" y="1860"/>
                  <a:pt x="400" y="1860"/>
                </a:cubicBezTo>
                <a:cubicBezTo>
                  <a:pt x="401" y="1860"/>
                  <a:pt x="402" y="1860"/>
                  <a:pt x="403" y="1860"/>
                </a:cubicBezTo>
                <a:cubicBezTo>
                  <a:pt x="686" y="1860"/>
                  <a:pt x="686" y="1860"/>
                  <a:pt x="686" y="1860"/>
                </a:cubicBezTo>
                <a:cubicBezTo>
                  <a:pt x="756" y="1860"/>
                  <a:pt x="813" y="1803"/>
                  <a:pt x="813" y="1733"/>
                </a:cubicBezTo>
                <a:cubicBezTo>
                  <a:pt x="813" y="1248"/>
                  <a:pt x="813" y="1248"/>
                  <a:pt x="813" y="1248"/>
                </a:cubicBezTo>
                <a:cubicBezTo>
                  <a:pt x="813" y="1237"/>
                  <a:pt x="822" y="1228"/>
                  <a:pt x="833" y="1228"/>
                </a:cubicBezTo>
                <a:cubicBezTo>
                  <a:pt x="1124" y="1228"/>
                  <a:pt x="1124" y="1228"/>
                  <a:pt x="1124" y="1228"/>
                </a:cubicBezTo>
                <a:cubicBezTo>
                  <a:pt x="1135" y="1228"/>
                  <a:pt x="1144" y="1237"/>
                  <a:pt x="1144" y="1248"/>
                </a:cubicBezTo>
                <a:cubicBezTo>
                  <a:pt x="1144" y="1733"/>
                  <a:pt x="1144" y="1733"/>
                  <a:pt x="1144" y="1733"/>
                </a:cubicBezTo>
                <a:cubicBezTo>
                  <a:pt x="1144" y="1803"/>
                  <a:pt x="1201" y="1860"/>
                  <a:pt x="1272" y="1860"/>
                </a:cubicBezTo>
                <a:cubicBezTo>
                  <a:pt x="1560" y="1860"/>
                  <a:pt x="1560" y="1860"/>
                  <a:pt x="1560" y="1860"/>
                </a:cubicBezTo>
                <a:cubicBezTo>
                  <a:pt x="1636" y="1860"/>
                  <a:pt x="1696" y="1786"/>
                  <a:pt x="1696" y="1690"/>
                </a:cubicBezTo>
                <a:cubicBezTo>
                  <a:pt x="1696" y="1245"/>
                  <a:pt x="1696" y="1245"/>
                  <a:pt x="1696" y="1245"/>
                </a:cubicBezTo>
                <a:cubicBezTo>
                  <a:pt x="1696" y="1109"/>
                  <a:pt x="1696" y="1109"/>
                  <a:pt x="1696" y="1109"/>
                </a:cubicBezTo>
                <a:cubicBezTo>
                  <a:pt x="1696" y="775"/>
                  <a:pt x="1696" y="775"/>
                  <a:pt x="1696" y="775"/>
                </a:cubicBezTo>
                <a:cubicBezTo>
                  <a:pt x="1861" y="923"/>
                  <a:pt x="1861" y="923"/>
                  <a:pt x="1861" y="923"/>
                </a:cubicBezTo>
                <a:cubicBezTo>
                  <a:pt x="1872" y="932"/>
                  <a:pt x="1884" y="936"/>
                  <a:pt x="1897" y="936"/>
                </a:cubicBezTo>
                <a:cubicBezTo>
                  <a:pt x="1912" y="936"/>
                  <a:pt x="1927" y="930"/>
                  <a:pt x="1938" y="918"/>
                </a:cubicBezTo>
                <a:cubicBezTo>
                  <a:pt x="1957" y="896"/>
                  <a:pt x="1955" y="862"/>
                  <a:pt x="1933" y="842"/>
                </a:cubicBezTo>
                <a:close/>
                <a:moveTo>
                  <a:pt x="1588" y="1109"/>
                </a:moveTo>
                <a:cubicBezTo>
                  <a:pt x="1588" y="1245"/>
                  <a:pt x="1588" y="1245"/>
                  <a:pt x="1588" y="1245"/>
                </a:cubicBezTo>
                <a:cubicBezTo>
                  <a:pt x="1588" y="1689"/>
                  <a:pt x="1588" y="1689"/>
                  <a:pt x="1588" y="1689"/>
                </a:cubicBezTo>
                <a:cubicBezTo>
                  <a:pt x="1588" y="1728"/>
                  <a:pt x="1569" y="1752"/>
                  <a:pt x="1560" y="1752"/>
                </a:cubicBezTo>
                <a:cubicBezTo>
                  <a:pt x="1271" y="1752"/>
                  <a:pt x="1271" y="1752"/>
                  <a:pt x="1271" y="1752"/>
                </a:cubicBezTo>
                <a:cubicBezTo>
                  <a:pt x="1260" y="1752"/>
                  <a:pt x="1252" y="1743"/>
                  <a:pt x="1252" y="1732"/>
                </a:cubicBezTo>
                <a:cubicBezTo>
                  <a:pt x="1252" y="1248"/>
                  <a:pt x="1252" y="1248"/>
                  <a:pt x="1252" y="1248"/>
                </a:cubicBezTo>
                <a:cubicBezTo>
                  <a:pt x="1252" y="1177"/>
                  <a:pt x="1194" y="1120"/>
                  <a:pt x="1124" y="1120"/>
                </a:cubicBezTo>
                <a:cubicBezTo>
                  <a:pt x="832" y="1120"/>
                  <a:pt x="832" y="1120"/>
                  <a:pt x="832" y="1120"/>
                </a:cubicBezTo>
                <a:cubicBezTo>
                  <a:pt x="762" y="1120"/>
                  <a:pt x="705" y="1177"/>
                  <a:pt x="705" y="1248"/>
                </a:cubicBezTo>
                <a:cubicBezTo>
                  <a:pt x="705" y="1733"/>
                  <a:pt x="705" y="1733"/>
                  <a:pt x="705" y="1733"/>
                </a:cubicBezTo>
                <a:cubicBezTo>
                  <a:pt x="705" y="1744"/>
                  <a:pt x="696" y="1752"/>
                  <a:pt x="685" y="1752"/>
                </a:cubicBezTo>
                <a:cubicBezTo>
                  <a:pt x="403" y="1752"/>
                  <a:pt x="403" y="1752"/>
                  <a:pt x="403" y="1752"/>
                </a:cubicBezTo>
                <a:cubicBezTo>
                  <a:pt x="402" y="1752"/>
                  <a:pt x="401" y="1752"/>
                  <a:pt x="400" y="1752"/>
                </a:cubicBezTo>
                <a:cubicBezTo>
                  <a:pt x="398" y="1752"/>
                  <a:pt x="398" y="1752"/>
                  <a:pt x="396" y="1752"/>
                </a:cubicBezTo>
                <a:cubicBezTo>
                  <a:pt x="381" y="1752"/>
                  <a:pt x="368" y="1740"/>
                  <a:pt x="368" y="1724"/>
                </a:cubicBezTo>
                <a:cubicBezTo>
                  <a:pt x="368" y="1226"/>
                  <a:pt x="368" y="1226"/>
                  <a:pt x="368" y="1226"/>
                </a:cubicBezTo>
                <a:cubicBezTo>
                  <a:pt x="368" y="798"/>
                  <a:pt x="368" y="798"/>
                  <a:pt x="368" y="798"/>
                </a:cubicBezTo>
                <a:cubicBezTo>
                  <a:pt x="368" y="673"/>
                  <a:pt x="368" y="673"/>
                  <a:pt x="368" y="673"/>
                </a:cubicBezTo>
                <a:cubicBezTo>
                  <a:pt x="976" y="131"/>
                  <a:pt x="976" y="131"/>
                  <a:pt x="976" y="131"/>
                </a:cubicBezTo>
                <a:cubicBezTo>
                  <a:pt x="1588" y="678"/>
                  <a:pt x="1588" y="678"/>
                  <a:pt x="1588" y="678"/>
                </a:cubicBezTo>
                <a:cubicBezTo>
                  <a:pt x="1588" y="1109"/>
                  <a:pt x="1588" y="1109"/>
                  <a:pt x="1588" y="11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 flipH="1">
            <a:off x="8106511" y="2859039"/>
            <a:ext cx="422084" cy="422640"/>
            <a:chOff x="6902450" y="1338263"/>
            <a:chExt cx="1204913" cy="1206501"/>
          </a:xfrm>
          <a:solidFill>
            <a:schemeClr val="bg1"/>
          </a:solidFill>
        </p:grpSpPr>
        <p:sp>
          <p:nvSpPr>
            <p:cNvPr id="23" name="Freeform 65"/>
            <p:cNvSpPr>
              <a:spLocks noEditPoints="1"/>
            </p:cNvSpPr>
            <p:nvPr/>
          </p:nvSpPr>
          <p:spPr bwMode="auto">
            <a:xfrm>
              <a:off x="7639050" y="2076451"/>
              <a:ext cx="468313" cy="468313"/>
            </a:xfrm>
            <a:custGeom>
              <a:avLst/>
              <a:gdLst>
                <a:gd name="T0" fmla="*/ 136 w 140"/>
                <a:gd name="T1" fmla="*/ 0 h 140"/>
                <a:gd name="T2" fmla="*/ 92 w 140"/>
                <a:gd name="T3" fmla="*/ 0 h 140"/>
                <a:gd name="T4" fmla="*/ 88 w 140"/>
                <a:gd name="T5" fmla="*/ 4 h 140"/>
                <a:gd name="T6" fmla="*/ 88 w 140"/>
                <a:gd name="T7" fmla="*/ 44 h 140"/>
                <a:gd name="T8" fmla="*/ 48 w 140"/>
                <a:gd name="T9" fmla="*/ 44 h 140"/>
                <a:gd name="T10" fmla="*/ 44 w 140"/>
                <a:gd name="T11" fmla="*/ 48 h 140"/>
                <a:gd name="T12" fmla="*/ 44 w 140"/>
                <a:gd name="T13" fmla="*/ 88 h 140"/>
                <a:gd name="T14" fmla="*/ 4 w 140"/>
                <a:gd name="T15" fmla="*/ 88 h 140"/>
                <a:gd name="T16" fmla="*/ 0 w 140"/>
                <a:gd name="T17" fmla="*/ 92 h 140"/>
                <a:gd name="T18" fmla="*/ 0 w 140"/>
                <a:gd name="T19" fmla="*/ 136 h 140"/>
                <a:gd name="T20" fmla="*/ 4 w 140"/>
                <a:gd name="T21" fmla="*/ 140 h 140"/>
                <a:gd name="T22" fmla="*/ 48 w 140"/>
                <a:gd name="T23" fmla="*/ 140 h 140"/>
                <a:gd name="T24" fmla="*/ 92 w 140"/>
                <a:gd name="T25" fmla="*/ 140 h 140"/>
                <a:gd name="T26" fmla="*/ 136 w 140"/>
                <a:gd name="T27" fmla="*/ 140 h 140"/>
                <a:gd name="T28" fmla="*/ 140 w 140"/>
                <a:gd name="T29" fmla="*/ 136 h 140"/>
                <a:gd name="T30" fmla="*/ 140 w 140"/>
                <a:gd name="T31" fmla="*/ 92 h 140"/>
                <a:gd name="T32" fmla="*/ 140 w 140"/>
                <a:gd name="T33" fmla="*/ 48 h 140"/>
                <a:gd name="T34" fmla="*/ 140 w 140"/>
                <a:gd name="T35" fmla="*/ 4 h 140"/>
                <a:gd name="T36" fmla="*/ 136 w 140"/>
                <a:gd name="T37" fmla="*/ 0 h 140"/>
                <a:gd name="T38" fmla="*/ 96 w 140"/>
                <a:gd name="T39" fmla="*/ 52 h 140"/>
                <a:gd name="T40" fmla="*/ 132 w 140"/>
                <a:gd name="T41" fmla="*/ 52 h 140"/>
                <a:gd name="T42" fmla="*/ 132 w 140"/>
                <a:gd name="T43" fmla="*/ 88 h 140"/>
                <a:gd name="T44" fmla="*/ 96 w 140"/>
                <a:gd name="T45" fmla="*/ 88 h 140"/>
                <a:gd name="T46" fmla="*/ 96 w 140"/>
                <a:gd name="T47" fmla="*/ 52 h 140"/>
                <a:gd name="T48" fmla="*/ 96 w 140"/>
                <a:gd name="T49" fmla="*/ 8 h 140"/>
                <a:gd name="T50" fmla="*/ 132 w 140"/>
                <a:gd name="T51" fmla="*/ 8 h 140"/>
                <a:gd name="T52" fmla="*/ 132 w 140"/>
                <a:gd name="T53" fmla="*/ 44 h 140"/>
                <a:gd name="T54" fmla="*/ 96 w 140"/>
                <a:gd name="T55" fmla="*/ 44 h 140"/>
                <a:gd name="T56" fmla="*/ 96 w 140"/>
                <a:gd name="T57" fmla="*/ 8 h 140"/>
                <a:gd name="T58" fmla="*/ 52 w 140"/>
                <a:gd name="T59" fmla="*/ 52 h 140"/>
                <a:gd name="T60" fmla="*/ 88 w 140"/>
                <a:gd name="T61" fmla="*/ 52 h 140"/>
                <a:gd name="T62" fmla="*/ 88 w 140"/>
                <a:gd name="T63" fmla="*/ 88 h 140"/>
                <a:gd name="T64" fmla="*/ 52 w 140"/>
                <a:gd name="T65" fmla="*/ 88 h 140"/>
                <a:gd name="T66" fmla="*/ 52 w 140"/>
                <a:gd name="T67" fmla="*/ 52 h 140"/>
                <a:gd name="T68" fmla="*/ 8 w 140"/>
                <a:gd name="T69" fmla="*/ 96 h 140"/>
                <a:gd name="T70" fmla="*/ 44 w 140"/>
                <a:gd name="T71" fmla="*/ 96 h 140"/>
                <a:gd name="T72" fmla="*/ 44 w 140"/>
                <a:gd name="T73" fmla="*/ 132 h 140"/>
                <a:gd name="T74" fmla="*/ 8 w 140"/>
                <a:gd name="T75" fmla="*/ 132 h 140"/>
                <a:gd name="T76" fmla="*/ 8 w 140"/>
                <a:gd name="T77" fmla="*/ 96 h 140"/>
                <a:gd name="T78" fmla="*/ 52 w 140"/>
                <a:gd name="T79" fmla="*/ 96 h 140"/>
                <a:gd name="T80" fmla="*/ 88 w 140"/>
                <a:gd name="T81" fmla="*/ 96 h 140"/>
                <a:gd name="T82" fmla="*/ 88 w 140"/>
                <a:gd name="T83" fmla="*/ 132 h 140"/>
                <a:gd name="T84" fmla="*/ 52 w 140"/>
                <a:gd name="T85" fmla="*/ 132 h 140"/>
                <a:gd name="T86" fmla="*/ 52 w 140"/>
                <a:gd name="T87" fmla="*/ 96 h 140"/>
                <a:gd name="T88" fmla="*/ 132 w 140"/>
                <a:gd name="T89" fmla="*/ 132 h 140"/>
                <a:gd name="T90" fmla="*/ 96 w 140"/>
                <a:gd name="T91" fmla="*/ 132 h 140"/>
                <a:gd name="T92" fmla="*/ 96 w 140"/>
                <a:gd name="T93" fmla="*/ 96 h 140"/>
                <a:gd name="T94" fmla="*/ 132 w 140"/>
                <a:gd name="T95" fmla="*/ 96 h 140"/>
                <a:gd name="T96" fmla="*/ 132 w 140"/>
                <a:gd name="T97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0" h="140">
                  <a:moveTo>
                    <a:pt x="136" y="0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0" y="0"/>
                    <a:pt x="88" y="2"/>
                    <a:pt x="88" y="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6" y="44"/>
                    <a:pt x="44" y="46"/>
                    <a:pt x="44" y="48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2" y="88"/>
                    <a:pt x="0" y="90"/>
                    <a:pt x="0" y="92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8"/>
                    <a:pt x="2" y="140"/>
                    <a:pt x="4" y="140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136" y="140"/>
                    <a:pt x="136" y="140"/>
                    <a:pt x="136" y="140"/>
                  </a:cubicBezTo>
                  <a:cubicBezTo>
                    <a:pt x="138" y="140"/>
                    <a:pt x="140" y="138"/>
                    <a:pt x="140" y="136"/>
                  </a:cubicBezTo>
                  <a:cubicBezTo>
                    <a:pt x="140" y="92"/>
                    <a:pt x="140" y="92"/>
                    <a:pt x="140" y="92"/>
                  </a:cubicBezTo>
                  <a:cubicBezTo>
                    <a:pt x="140" y="48"/>
                    <a:pt x="140" y="48"/>
                    <a:pt x="140" y="48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2"/>
                    <a:pt x="138" y="0"/>
                    <a:pt x="136" y="0"/>
                  </a:cubicBezTo>
                  <a:close/>
                  <a:moveTo>
                    <a:pt x="96" y="52"/>
                  </a:moveTo>
                  <a:cubicBezTo>
                    <a:pt x="132" y="52"/>
                    <a:pt x="132" y="52"/>
                    <a:pt x="132" y="52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96" y="88"/>
                    <a:pt x="96" y="88"/>
                    <a:pt x="96" y="88"/>
                  </a:cubicBezTo>
                  <a:lnTo>
                    <a:pt x="96" y="52"/>
                  </a:lnTo>
                  <a:close/>
                  <a:moveTo>
                    <a:pt x="96" y="8"/>
                  </a:moveTo>
                  <a:cubicBezTo>
                    <a:pt x="132" y="8"/>
                    <a:pt x="132" y="8"/>
                    <a:pt x="132" y="8"/>
                  </a:cubicBezTo>
                  <a:cubicBezTo>
                    <a:pt x="132" y="44"/>
                    <a:pt x="132" y="44"/>
                    <a:pt x="132" y="44"/>
                  </a:cubicBezTo>
                  <a:cubicBezTo>
                    <a:pt x="96" y="44"/>
                    <a:pt x="96" y="44"/>
                    <a:pt x="96" y="44"/>
                  </a:cubicBezTo>
                  <a:lnTo>
                    <a:pt x="96" y="8"/>
                  </a:lnTo>
                  <a:close/>
                  <a:moveTo>
                    <a:pt x="52" y="52"/>
                  </a:moveTo>
                  <a:cubicBezTo>
                    <a:pt x="88" y="52"/>
                    <a:pt x="88" y="52"/>
                    <a:pt x="88" y="52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52" y="88"/>
                    <a:pt x="52" y="88"/>
                    <a:pt x="52" y="88"/>
                  </a:cubicBezTo>
                  <a:lnTo>
                    <a:pt x="52" y="52"/>
                  </a:lnTo>
                  <a:close/>
                  <a:moveTo>
                    <a:pt x="8" y="96"/>
                  </a:moveTo>
                  <a:cubicBezTo>
                    <a:pt x="44" y="96"/>
                    <a:pt x="44" y="96"/>
                    <a:pt x="44" y="96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8" y="132"/>
                    <a:pt x="8" y="132"/>
                    <a:pt x="8" y="132"/>
                  </a:cubicBezTo>
                  <a:lnTo>
                    <a:pt x="8" y="96"/>
                  </a:lnTo>
                  <a:close/>
                  <a:moveTo>
                    <a:pt x="52" y="96"/>
                  </a:moveTo>
                  <a:cubicBezTo>
                    <a:pt x="88" y="96"/>
                    <a:pt x="88" y="96"/>
                    <a:pt x="88" y="96"/>
                  </a:cubicBezTo>
                  <a:cubicBezTo>
                    <a:pt x="88" y="132"/>
                    <a:pt x="88" y="132"/>
                    <a:pt x="88" y="132"/>
                  </a:cubicBezTo>
                  <a:cubicBezTo>
                    <a:pt x="52" y="132"/>
                    <a:pt x="52" y="132"/>
                    <a:pt x="52" y="132"/>
                  </a:cubicBezTo>
                  <a:lnTo>
                    <a:pt x="52" y="96"/>
                  </a:lnTo>
                  <a:close/>
                  <a:moveTo>
                    <a:pt x="132" y="132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96"/>
                    <a:pt x="96" y="96"/>
                    <a:pt x="96" y="96"/>
                  </a:cubicBezTo>
                  <a:cubicBezTo>
                    <a:pt x="132" y="96"/>
                    <a:pt x="132" y="96"/>
                    <a:pt x="132" y="96"/>
                  </a:cubicBezTo>
                  <a:lnTo>
                    <a:pt x="132" y="1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66"/>
            <p:cNvSpPr>
              <a:spLocks noEditPoints="1"/>
            </p:cNvSpPr>
            <p:nvPr/>
          </p:nvSpPr>
          <p:spPr bwMode="auto">
            <a:xfrm>
              <a:off x="6902450" y="1338263"/>
              <a:ext cx="1093788" cy="1206500"/>
            </a:xfrm>
            <a:custGeom>
              <a:avLst/>
              <a:gdLst>
                <a:gd name="T0" fmla="*/ 113 w 327"/>
                <a:gd name="T1" fmla="*/ 339 h 360"/>
                <a:gd name="T2" fmla="*/ 266 w 327"/>
                <a:gd name="T3" fmla="*/ 64 h 360"/>
                <a:gd name="T4" fmla="*/ 248 w 327"/>
                <a:gd name="T5" fmla="*/ 155 h 360"/>
                <a:gd name="T6" fmla="*/ 244 w 327"/>
                <a:gd name="T7" fmla="*/ 203 h 360"/>
                <a:gd name="T8" fmla="*/ 292 w 327"/>
                <a:gd name="T9" fmla="*/ 207 h 360"/>
                <a:gd name="T10" fmla="*/ 296 w 327"/>
                <a:gd name="T11" fmla="*/ 159 h 360"/>
                <a:gd name="T12" fmla="*/ 274 w 327"/>
                <a:gd name="T13" fmla="*/ 155 h 360"/>
                <a:gd name="T14" fmla="*/ 316 w 327"/>
                <a:gd name="T15" fmla="*/ 64 h 360"/>
                <a:gd name="T16" fmla="*/ 316 w 327"/>
                <a:gd name="T17" fmla="*/ 40 h 360"/>
                <a:gd name="T18" fmla="*/ 105 w 327"/>
                <a:gd name="T19" fmla="*/ 10 h 360"/>
                <a:gd name="T20" fmla="*/ 83 w 327"/>
                <a:gd name="T21" fmla="*/ 11 h 360"/>
                <a:gd name="T22" fmla="*/ 11 w 327"/>
                <a:gd name="T23" fmla="*/ 40 h 360"/>
                <a:gd name="T24" fmla="*/ 11 w 327"/>
                <a:gd name="T25" fmla="*/ 64 h 360"/>
                <a:gd name="T26" fmla="*/ 14 w 327"/>
                <a:gd name="T27" fmla="*/ 77 h 360"/>
                <a:gd name="T28" fmla="*/ 40 w 327"/>
                <a:gd name="T29" fmla="*/ 89 h 360"/>
                <a:gd name="T30" fmla="*/ 52 w 327"/>
                <a:gd name="T31" fmla="*/ 64 h 360"/>
                <a:gd name="T32" fmla="*/ 76 w 327"/>
                <a:gd name="T33" fmla="*/ 339 h 360"/>
                <a:gd name="T34" fmla="*/ 46 w 327"/>
                <a:gd name="T35" fmla="*/ 351 h 360"/>
                <a:gd name="T36" fmla="*/ 50 w 327"/>
                <a:gd name="T37" fmla="*/ 360 h 360"/>
                <a:gd name="T38" fmla="*/ 143 w 327"/>
                <a:gd name="T39" fmla="*/ 356 h 360"/>
                <a:gd name="T40" fmla="*/ 131 w 327"/>
                <a:gd name="T41" fmla="*/ 339 h 360"/>
                <a:gd name="T42" fmla="*/ 252 w 327"/>
                <a:gd name="T43" fmla="*/ 199 h 360"/>
                <a:gd name="T44" fmla="*/ 288 w 327"/>
                <a:gd name="T45" fmla="*/ 163 h 360"/>
                <a:gd name="T46" fmla="*/ 319 w 327"/>
                <a:gd name="T47" fmla="*/ 52 h 360"/>
                <a:gd name="T48" fmla="*/ 113 w 327"/>
                <a:gd name="T49" fmla="*/ 56 h 360"/>
                <a:gd name="T50" fmla="*/ 316 w 327"/>
                <a:gd name="T51" fmla="*/ 48 h 360"/>
                <a:gd name="T52" fmla="*/ 113 w 327"/>
                <a:gd name="T53" fmla="*/ 40 h 360"/>
                <a:gd name="T54" fmla="*/ 106 w 327"/>
                <a:gd name="T55" fmla="*/ 25 h 360"/>
                <a:gd name="T56" fmla="*/ 201 w 327"/>
                <a:gd name="T57" fmla="*/ 40 h 360"/>
                <a:gd name="T58" fmla="*/ 94 w 327"/>
                <a:gd name="T59" fmla="*/ 8 h 360"/>
                <a:gd name="T60" fmla="*/ 98 w 327"/>
                <a:gd name="T61" fmla="*/ 24 h 360"/>
                <a:gd name="T62" fmla="*/ 91 w 327"/>
                <a:gd name="T63" fmla="*/ 12 h 360"/>
                <a:gd name="T64" fmla="*/ 83 w 327"/>
                <a:gd name="T65" fmla="*/ 20 h 360"/>
                <a:gd name="T66" fmla="*/ 76 w 327"/>
                <a:gd name="T67" fmla="*/ 36 h 360"/>
                <a:gd name="T68" fmla="*/ 48 w 327"/>
                <a:gd name="T69" fmla="*/ 40 h 360"/>
                <a:gd name="T70" fmla="*/ 44 w 327"/>
                <a:gd name="T71" fmla="*/ 77 h 360"/>
                <a:gd name="T72" fmla="*/ 26 w 327"/>
                <a:gd name="T73" fmla="*/ 81 h 360"/>
                <a:gd name="T74" fmla="*/ 22 w 327"/>
                <a:gd name="T75" fmla="*/ 64 h 360"/>
                <a:gd name="T76" fmla="*/ 44 w 327"/>
                <a:gd name="T77" fmla="*/ 77 h 360"/>
                <a:gd name="T78" fmla="*/ 8 w 327"/>
                <a:gd name="T79" fmla="*/ 52 h 360"/>
                <a:gd name="T80" fmla="*/ 76 w 327"/>
                <a:gd name="T81" fmla="*/ 48 h 360"/>
                <a:gd name="T82" fmla="*/ 11 w 327"/>
                <a:gd name="T83" fmla="*/ 56 h 360"/>
                <a:gd name="T84" fmla="*/ 87 w 327"/>
                <a:gd name="T85" fmla="*/ 32 h 360"/>
                <a:gd name="T86" fmla="*/ 105 w 327"/>
                <a:gd name="T87" fmla="*/ 36 h 360"/>
                <a:gd name="T88" fmla="*/ 105 w 327"/>
                <a:gd name="T89" fmla="*/ 60 h 360"/>
                <a:gd name="T90" fmla="*/ 105 w 327"/>
                <a:gd name="T91" fmla="*/ 339 h 360"/>
                <a:gd name="T92" fmla="*/ 83 w 327"/>
                <a:gd name="T93" fmla="*/ 36 h 360"/>
                <a:gd name="T94" fmla="*/ 54 w 327"/>
                <a:gd name="T95" fmla="*/ 352 h 360"/>
                <a:gd name="T96" fmla="*/ 57 w 327"/>
                <a:gd name="T97" fmla="*/ 347 h 360"/>
                <a:gd name="T98" fmla="*/ 79 w 327"/>
                <a:gd name="T99" fmla="*/ 347 h 360"/>
                <a:gd name="T100" fmla="*/ 109 w 327"/>
                <a:gd name="T101" fmla="*/ 347 h 360"/>
                <a:gd name="T102" fmla="*/ 109 w 327"/>
                <a:gd name="T103" fmla="*/ 347 h 360"/>
                <a:gd name="T104" fmla="*/ 135 w 327"/>
                <a:gd name="T105" fmla="*/ 351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7" h="360">
                  <a:moveTo>
                    <a:pt x="131" y="339"/>
                  </a:moveTo>
                  <a:cubicBezTo>
                    <a:pt x="113" y="339"/>
                    <a:pt x="113" y="339"/>
                    <a:pt x="113" y="339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266" y="64"/>
                    <a:pt x="266" y="64"/>
                    <a:pt x="266" y="64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48" y="155"/>
                    <a:pt x="248" y="155"/>
                    <a:pt x="248" y="155"/>
                  </a:cubicBezTo>
                  <a:cubicBezTo>
                    <a:pt x="246" y="155"/>
                    <a:pt x="244" y="157"/>
                    <a:pt x="244" y="159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4" y="205"/>
                    <a:pt x="246" y="207"/>
                    <a:pt x="248" y="207"/>
                  </a:cubicBezTo>
                  <a:cubicBezTo>
                    <a:pt x="292" y="207"/>
                    <a:pt x="292" y="207"/>
                    <a:pt x="292" y="207"/>
                  </a:cubicBezTo>
                  <a:cubicBezTo>
                    <a:pt x="295" y="207"/>
                    <a:pt x="296" y="205"/>
                    <a:pt x="296" y="203"/>
                  </a:cubicBezTo>
                  <a:cubicBezTo>
                    <a:pt x="296" y="159"/>
                    <a:pt x="296" y="159"/>
                    <a:pt x="296" y="159"/>
                  </a:cubicBezTo>
                  <a:cubicBezTo>
                    <a:pt x="296" y="157"/>
                    <a:pt x="295" y="155"/>
                    <a:pt x="292" y="155"/>
                  </a:cubicBezTo>
                  <a:cubicBezTo>
                    <a:pt x="274" y="155"/>
                    <a:pt x="274" y="155"/>
                    <a:pt x="274" y="155"/>
                  </a:cubicBezTo>
                  <a:cubicBezTo>
                    <a:pt x="274" y="64"/>
                    <a:pt x="274" y="64"/>
                    <a:pt x="274" y="64"/>
                  </a:cubicBezTo>
                  <a:cubicBezTo>
                    <a:pt x="316" y="64"/>
                    <a:pt x="316" y="64"/>
                    <a:pt x="316" y="64"/>
                  </a:cubicBezTo>
                  <a:cubicBezTo>
                    <a:pt x="322" y="64"/>
                    <a:pt x="327" y="58"/>
                    <a:pt x="327" y="52"/>
                  </a:cubicBezTo>
                  <a:cubicBezTo>
                    <a:pt x="327" y="45"/>
                    <a:pt x="322" y="40"/>
                    <a:pt x="316" y="40"/>
                  </a:cubicBezTo>
                  <a:cubicBezTo>
                    <a:pt x="234" y="40"/>
                    <a:pt x="234" y="40"/>
                    <a:pt x="234" y="40"/>
                  </a:cubicBezTo>
                  <a:cubicBezTo>
                    <a:pt x="105" y="10"/>
                    <a:pt x="105" y="10"/>
                    <a:pt x="105" y="10"/>
                  </a:cubicBezTo>
                  <a:cubicBezTo>
                    <a:pt x="105" y="4"/>
                    <a:pt x="100" y="0"/>
                    <a:pt x="94" y="0"/>
                  </a:cubicBezTo>
                  <a:cubicBezTo>
                    <a:pt x="88" y="0"/>
                    <a:pt x="84" y="5"/>
                    <a:pt x="83" y="11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5" y="40"/>
                    <a:pt x="0" y="45"/>
                    <a:pt x="0" y="52"/>
                  </a:cubicBezTo>
                  <a:cubicBezTo>
                    <a:pt x="0" y="58"/>
                    <a:pt x="5" y="64"/>
                    <a:pt x="11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4" y="83"/>
                    <a:pt x="19" y="89"/>
                    <a:pt x="26" y="89"/>
                  </a:cubicBezTo>
                  <a:cubicBezTo>
                    <a:pt x="40" y="89"/>
                    <a:pt x="40" y="89"/>
                    <a:pt x="40" y="89"/>
                  </a:cubicBezTo>
                  <a:cubicBezTo>
                    <a:pt x="47" y="89"/>
                    <a:pt x="52" y="83"/>
                    <a:pt x="52" y="77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76" y="339"/>
                    <a:pt x="76" y="339"/>
                    <a:pt x="76" y="339"/>
                  </a:cubicBezTo>
                  <a:cubicBezTo>
                    <a:pt x="57" y="339"/>
                    <a:pt x="57" y="339"/>
                    <a:pt x="57" y="339"/>
                  </a:cubicBezTo>
                  <a:cubicBezTo>
                    <a:pt x="51" y="339"/>
                    <a:pt x="46" y="345"/>
                    <a:pt x="46" y="351"/>
                  </a:cubicBezTo>
                  <a:cubicBezTo>
                    <a:pt x="46" y="356"/>
                    <a:pt x="46" y="356"/>
                    <a:pt x="46" y="356"/>
                  </a:cubicBezTo>
                  <a:cubicBezTo>
                    <a:pt x="46" y="358"/>
                    <a:pt x="48" y="360"/>
                    <a:pt x="50" y="360"/>
                  </a:cubicBezTo>
                  <a:cubicBezTo>
                    <a:pt x="139" y="360"/>
                    <a:pt x="139" y="360"/>
                    <a:pt x="139" y="360"/>
                  </a:cubicBezTo>
                  <a:cubicBezTo>
                    <a:pt x="141" y="360"/>
                    <a:pt x="143" y="358"/>
                    <a:pt x="143" y="356"/>
                  </a:cubicBezTo>
                  <a:cubicBezTo>
                    <a:pt x="143" y="351"/>
                    <a:pt x="143" y="351"/>
                    <a:pt x="143" y="351"/>
                  </a:cubicBezTo>
                  <a:cubicBezTo>
                    <a:pt x="143" y="345"/>
                    <a:pt x="138" y="339"/>
                    <a:pt x="131" y="339"/>
                  </a:cubicBezTo>
                  <a:close/>
                  <a:moveTo>
                    <a:pt x="288" y="199"/>
                  </a:moveTo>
                  <a:cubicBezTo>
                    <a:pt x="252" y="199"/>
                    <a:pt x="252" y="199"/>
                    <a:pt x="252" y="199"/>
                  </a:cubicBezTo>
                  <a:cubicBezTo>
                    <a:pt x="252" y="163"/>
                    <a:pt x="252" y="163"/>
                    <a:pt x="252" y="163"/>
                  </a:cubicBezTo>
                  <a:cubicBezTo>
                    <a:pt x="288" y="163"/>
                    <a:pt x="288" y="163"/>
                    <a:pt x="288" y="163"/>
                  </a:cubicBezTo>
                  <a:lnTo>
                    <a:pt x="288" y="199"/>
                  </a:lnTo>
                  <a:close/>
                  <a:moveTo>
                    <a:pt x="319" y="52"/>
                  </a:moveTo>
                  <a:cubicBezTo>
                    <a:pt x="319" y="54"/>
                    <a:pt x="318" y="56"/>
                    <a:pt x="316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316" y="48"/>
                    <a:pt x="316" y="48"/>
                    <a:pt x="316" y="48"/>
                  </a:cubicBezTo>
                  <a:cubicBezTo>
                    <a:pt x="318" y="48"/>
                    <a:pt x="319" y="50"/>
                    <a:pt x="319" y="52"/>
                  </a:cubicBezTo>
                  <a:close/>
                  <a:moveTo>
                    <a:pt x="113" y="40"/>
                  </a:moveTo>
                  <a:cubicBezTo>
                    <a:pt x="113" y="36"/>
                    <a:pt x="113" y="36"/>
                    <a:pt x="113" y="36"/>
                  </a:cubicBezTo>
                  <a:cubicBezTo>
                    <a:pt x="113" y="31"/>
                    <a:pt x="110" y="26"/>
                    <a:pt x="106" y="25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201" y="40"/>
                    <a:pt x="201" y="40"/>
                    <a:pt x="201" y="40"/>
                  </a:cubicBezTo>
                  <a:lnTo>
                    <a:pt x="113" y="40"/>
                  </a:lnTo>
                  <a:close/>
                  <a:moveTo>
                    <a:pt x="94" y="8"/>
                  </a:moveTo>
                  <a:cubicBezTo>
                    <a:pt x="96" y="8"/>
                    <a:pt x="98" y="10"/>
                    <a:pt x="98" y="12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91" y="10"/>
                    <a:pt x="92" y="8"/>
                    <a:pt x="94" y="8"/>
                  </a:cubicBezTo>
                  <a:close/>
                  <a:moveTo>
                    <a:pt x="83" y="20"/>
                  </a:moveTo>
                  <a:cubicBezTo>
                    <a:pt x="83" y="25"/>
                    <a:pt x="83" y="25"/>
                    <a:pt x="83" y="25"/>
                  </a:cubicBezTo>
                  <a:cubicBezTo>
                    <a:pt x="79" y="26"/>
                    <a:pt x="76" y="31"/>
                    <a:pt x="76" y="36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48" y="40"/>
                    <a:pt x="48" y="40"/>
                    <a:pt x="48" y="40"/>
                  </a:cubicBezTo>
                  <a:lnTo>
                    <a:pt x="83" y="20"/>
                  </a:lnTo>
                  <a:close/>
                  <a:moveTo>
                    <a:pt x="44" y="77"/>
                  </a:moveTo>
                  <a:cubicBezTo>
                    <a:pt x="44" y="79"/>
                    <a:pt x="42" y="81"/>
                    <a:pt x="40" y="81"/>
                  </a:cubicBezTo>
                  <a:cubicBezTo>
                    <a:pt x="26" y="81"/>
                    <a:pt x="26" y="81"/>
                    <a:pt x="26" y="81"/>
                  </a:cubicBezTo>
                  <a:cubicBezTo>
                    <a:pt x="24" y="81"/>
                    <a:pt x="22" y="79"/>
                    <a:pt x="22" y="77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44" y="64"/>
                    <a:pt x="44" y="64"/>
                    <a:pt x="44" y="64"/>
                  </a:cubicBezTo>
                  <a:lnTo>
                    <a:pt x="44" y="77"/>
                  </a:lnTo>
                  <a:close/>
                  <a:moveTo>
                    <a:pt x="11" y="56"/>
                  </a:moveTo>
                  <a:cubicBezTo>
                    <a:pt x="9" y="56"/>
                    <a:pt x="8" y="54"/>
                    <a:pt x="8" y="52"/>
                  </a:cubicBezTo>
                  <a:cubicBezTo>
                    <a:pt x="8" y="50"/>
                    <a:pt x="9" y="48"/>
                    <a:pt x="11" y="48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6" y="56"/>
                    <a:pt x="76" y="56"/>
                    <a:pt x="76" y="56"/>
                  </a:cubicBezTo>
                  <a:lnTo>
                    <a:pt x="11" y="56"/>
                  </a:lnTo>
                  <a:close/>
                  <a:moveTo>
                    <a:pt x="83" y="36"/>
                  </a:moveTo>
                  <a:cubicBezTo>
                    <a:pt x="83" y="34"/>
                    <a:pt x="85" y="32"/>
                    <a:pt x="87" y="32"/>
                  </a:cubicBezTo>
                  <a:cubicBezTo>
                    <a:pt x="102" y="32"/>
                    <a:pt x="102" y="32"/>
                    <a:pt x="102" y="32"/>
                  </a:cubicBezTo>
                  <a:cubicBezTo>
                    <a:pt x="104" y="32"/>
                    <a:pt x="105" y="34"/>
                    <a:pt x="105" y="36"/>
                  </a:cubicBezTo>
                  <a:cubicBezTo>
                    <a:pt x="105" y="60"/>
                    <a:pt x="105" y="60"/>
                    <a:pt x="105" y="60"/>
                  </a:cubicBezTo>
                  <a:cubicBezTo>
                    <a:pt x="105" y="60"/>
                    <a:pt x="105" y="60"/>
                    <a:pt x="105" y="60"/>
                  </a:cubicBezTo>
                  <a:cubicBezTo>
                    <a:pt x="105" y="60"/>
                    <a:pt x="105" y="60"/>
                    <a:pt x="105" y="60"/>
                  </a:cubicBezTo>
                  <a:cubicBezTo>
                    <a:pt x="105" y="339"/>
                    <a:pt x="105" y="339"/>
                    <a:pt x="105" y="339"/>
                  </a:cubicBezTo>
                  <a:cubicBezTo>
                    <a:pt x="83" y="339"/>
                    <a:pt x="83" y="339"/>
                    <a:pt x="83" y="339"/>
                  </a:cubicBezTo>
                  <a:lnTo>
                    <a:pt x="83" y="36"/>
                  </a:lnTo>
                  <a:close/>
                  <a:moveTo>
                    <a:pt x="135" y="352"/>
                  </a:moveTo>
                  <a:cubicBezTo>
                    <a:pt x="54" y="352"/>
                    <a:pt x="54" y="352"/>
                    <a:pt x="54" y="352"/>
                  </a:cubicBezTo>
                  <a:cubicBezTo>
                    <a:pt x="54" y="351"/>
                    <a:pt x="54" y="351"/>
                    <a:pt x="54" y="351"/>
                  </a:cubicBezTo>
                  <a:cubicBezTo>
                    <a:pt x="54" y="349"/>
                    <a:pt x="55" y="347"/>
                    <a:pt x="57" y="347"/>
                  </a:cubicBezTo>
                  <a:cubicBezTo>
                    <a:pt x="79" y="347"/>
                    <a:pt x="79" y="347"/>
                    <a:pt x="79" y="347"/>
                  </a:cubicBezTo>
                  <a:cubicBezTo>
                    <a:pt x="79" y="347"/>
                    <a:pt x="79" y="347"/>
                    <a:pt x="79" y="347"/>
                  </a:cubicBezTo>
                  <a:cubicBezTo>
                    <a:pt x="79" y="347"/>
                    <a:pt x="79" y="347"/>
                    <a:pt x="79" y="347"/>
                  </a:cubicBezTo>
                  <a:cubicBezTo>
                    <a:pt x="109" y="347"/>
                    <a:pt x="109" y="347"/>
                    <a:pt x="109" y="347"/>
                  </a:cubicBezTo>
                  <a:cubicBezTo>
                    <a:pt x="109" y="347"/>
                    <a:pt x="109" y="347"/>
                    <a:pt x="109" y="347"/>
                  </a:cubicBezTo>
                  <a:cubicBezTo>
                    <a:pt x="109" y="347"/>
                    <a:pt x="109" y="347"/>
                    <a:pt x="109" y="347"/>
                  </a:cubicBezTo>
                  <a:cubicBezTo>
                    <a:pt x="131" y="347"/>
                    <a:pt x="131" y="347"/>
                    <a:pt x="131" y="347"/>
                  </a:cubicBezTo>
                  <a:cubicBezTo>
                    <a:pt x="133" y="347"/>
                    <a:pt x="135" y="349"/>
                    <a:pt x="135" y="351"/>
                  </a:cubicBezTo>
                  <a:cubicBezTo>
                    <a:pt x="135" y="352"/>
                    <a:pt x="135" y="352"/>
                    <a:pt x="135" y="3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6023637" y="2894751"/>
            <a:ext cx="319287" cy="375632"/>
            <a:chOff x="1009650" y="2792413"/>
            <a:chExt cx="539750" cy="635000"/>
          </a:xfrm>
          <a:solidFill>
            <a:schemeClr val="bg1"/>
          </a:solidFill>
        </p:grpSpPr>
        <p:sp>
          <p:nvSpPr>
            <p:cNvPr id="26" name="Freeform 20"/>
            <p:cNvSpPr>
              <a:spLocks noEditPoints="1"/>
            </p:cNvSpPr>
            <p:nvPr/>
          </p:nvSpPr>
          <p:spPr bwMode="auto">
            <a:xfrm>
              <a:off x="1009650" y="2792413"/>
              <a:ext cx="539750" cy="635000"/>
            </a:xfrm>
            <a:custGeom>
              <a:avLst/>
              <a:gdLst>
                <a:gd name="T0" fmla="*/ 340 w 340"/>
                <a:gd name="T1" fmla="*/ 400 h 400"/>
                <a:gd name="T2" fmla="*/ 0 w 340"/>
                <a:gd name="T3" fmla="*/ 400 h 400"/>
                <a:gd name="T4" fmla="*/ 0 w 340"/>
                <a:gd name="T5" fmla="*/ 0 h 400"/>
                <a:gd name="T6" fmla="*/ 340 w 340"/>
                <a:gd name="T7" fmla="*/ 0 h 400"/>
                <a:gd name="T8" fmla="*/ 340 w 340"/>
                <a:gd name="T9" fmla="*/ 400 h 400"/>
                <a:gd name="T10" fmla="*/ 17 w 340"/>
                <a:gd name="T11" fmla="*/ 383 h 400"/>
                <a:gd name="T12" fmla="*/ 323 w 340"/>
                <a:gd name="T13" fmla="*/ 383 h 400"/>
                <a:gd name="T14" fmla="*/ 323 w 340"/>
                <a:gd name="T15" fmla="*/ 17 h 400"/>
                <a:gd name="T16" fmla="*/ 17 w 340"/>
                <a:gd name="T17" fmla="*/ 17 h 400"/>
                <a:gd name="T18" fmla="*/ 17 w 340"/>
                <a:gd name="T19" fmla="*/ 383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400">
                  <a:moveTo>
                    <a:pt x="340" y="400"/>
                  </a:moveTo>
                  <a:lnTo>
                    <a:pt x="0" y="400"/>
                  </a:lnTo>
                  <a:lnTo>
                    <a:pt x="0" y="0"/>
                  </a:lnTo>
                  <a:lnTo>
                    <a:pt x="340" y="0"/>
                  </a:lnTo>
                  <a:lnTo>
                    <a:pt x="340" y="400"/>
                  </a:lnTo>
                  <a:close/>
                  <a:moveTo>
                    <a:pt x="17" y="383"/>
                  </a:moveTo>
                  <a:lnTo>
                    <a:pt x="323" y="383"/>
                  </a:lnTo>
                  <a:lnTo>
                    <a:pt x="323" y="17"/>
                  </a:lnTo>
                  <a:lnTo>
                    <a:pt x="17" y="17"/>
                  </a:lnTo>
                  <a:lnTo>
                    <a:pt x="17" y="38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1239838" y="3305176"/>
              <a:ext cx="25400" cy="1095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22"/>
            <p:cNvSpPr>
              <a:spLocks noChangeArrowheads="1"/>
            </p:cNvSpPr>
            <p:nvPr/>
          </p:nvSpPr>
          <p:spPr bwMode="auto">
            <a:xfrm>
              <a:off x="1292225" y="3305176"/>
              <a:ext cx="26988" cy="1095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3"/>
            <p:cNvSpPr>
              <a:spLocks noEditPoints="1"/>
            </p:cNvSpPr>
            <p:nvPr/>
          </p:nvSpPr>
          <p:spPr bwMode="auto">
            <a:xfrm>
              <a:off x="1077913" y="2914651"/>
              <a:ext cx="107950" cy="107950"/>
            </a:xfrm>
            <a:custGeom>
              <a:avLst/>
              <a:gdLst>
                <a:gd name="T0" fmla="*/ 68 w 68"/>
                <a:gd name="T1" fmla="*/ 68 h 68"/>
                <a:gd name="T2" fmla="*/ 0 w 68"/>
                <a:gd name="T3" fmla="*/ 68 h 68"/>
                <a:gd name="T4" fmla="*/ 0 w 68"/>
                <a:gd name="T5" fmla="*/ 0 h 68"/>
                <a:gd name="T6" fmla="*/ 68 w 68"/>
                <a:gd name="T7" fmla="*/ 0 h 68"/>
                <a:gd name="T8" fmla="*/ 68 w 68"/>
                <a:gd name="T9" fmla="*/ 68 h 68"/>
                <a:gd name="T10" fmla="*/ 17 w 68"/>
                <a:gd name="T11" fmla="*/ 51 h 68"/>
                <a:gd name="T12" fmla="*/ 51 w 68"/>
                <a:gd name="T13" fmla="*/ 51 h 68"/>
                <a:gd name="T14" fmla="*/ 51 w 68"/>
                <a:gd name="T15" fmla="*/ 17 h 68"/>
                <a:gd name="T16" fmla="*/ 17 w 68"/>
                <a:gd name="T17" fmla="*/ 17 h 68"/>
                <a:gd name="T18" fmla="*/ 17 w 68"/>
                <a:gd name="T19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68">
                  <a:moveTo>
                    <a:pt x="68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68"/>
                  </a:lnTo>
                  <a:close/>
                  <a:moveTo>
                    <a:pt x="17" y="51"/>
                  </a:moveTo>
                  <a:lnTo>
                    <a:pt x="51" y="51"/>
                  </a:lnTo>
                  <a:lnTo>
                    <a:pt x="51" y="17"/>
                  </a:lnTo>
                  <a:lnTo>
                    <a:pt x="17" y="17"/>
                  </a:lnTo>
                  <a:lnTo>
                    <a:pt x="17" y="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4"/>
            <p:cNvSpPr>
              <a:spLocks noEditPoints="1"/>
            </p:cNvSpPr>
            <p:nvPr/>
          </p:nvSpPr>
          <p:spPr bwMode="auto">
            <a:xfrm>
              <a:off x="1225550" y="2914651"/>
              <a:ext cx="107950" cy="107950"/>
            </a:xfrm>
            <a:custGeom>
              <a:avLst/>
              <a:gdLst>
                <a:gd name="T0" fmla="*/ 68 w 68"/>
                <a:gd name="T1" fmla="*/ 68 h 68"/>
                <a:gd name="T2" fmla="*/ 0 w 68"/>
                <a:gd name="T3" fmla="*/ 68 h 68"/>
                <a:gd name="T4" fmla="*/ 0 w 68"/>
                <a:gd name="T5" fmla="*/ 0 h 68"/>
                <a:gd name="T6" fmla="*/ 68 w 68"/>
                <a:gd name="T7" fmla="*/ 0 h 68"/>
                <a:gd name="T8" fmla="*/ 68 w 68"/>
                <a:gd name="T9" fmla="*/ 68 h 68"/>
                <a:gd name="T10" fmla="*/ 17 w 68"/>
                <a:gd name="T11" fmla="*/ 51 h 68"/>
                <a:gd name="T12" fmla="*/ 51 w 68"/>
                <a:gd name="T13" fmla="*/ 51 h 68"/>
                <a:gd name="T14" fmla="*/ 51 w 68"/>
                <a:gd name="T15" fmla="*/ 17 h 68"/>
                <a:gd name="T16" fmla="*/ 17 w 68"/>
                <a:gd name="T17" fmla="*/ 17 h 68"/>
                <a:gd name="T18" fmla="*/ 17 w 68"/>
                <a:gd name="T19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68">
                  <a:moveTo>
                    <a:pt x="68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68"/>
                  </a:lnTo>
                  <a:close/>
                  <a:moveTo>
                    <a:pt x="17" y="51"/>
                  </a:moveTo>
                  <a:lnTo>
                    <a:pt x="51" y="51"/>
                  </a:lnTo>
                  <a:lnTo>
                    <a:pt x="51" y="17"/>
                  </a:lnTo>
                  <a:lnTo>
                    <a:pt x="17" y="17"/>
                  </a:lnTo>
                  <a:lnTo>
                    <a:pt x="17" y="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5"/>
            <p:cNvSpPr>
              <a:spLocks noEditPoints="1"/>
            </p:cNvSpPr>
            <p:nvPr/>
          </p:nvSpPr>
          <p:spPr bwMode="auto">
            <a:xfrm>
              <a:off x="1373188" y="2914651"/>
              <a:ext cx="107950" cy="107950"/>
            </a:xfrm>
            <a:custGeom>
              <a:avLst/>
              <a:gdLst>
                <a:gd name="T0" fmla="*/ 68 w 68"/>
                <a:gd name="T1" fmla="*/ 68 h 68"/>
                <a:gd name="T2" fmla="*/ 0 w 68"/>
                <a:gd name="T3" fmla="*/ 68 h 68"/>
                <a:gd name="T4" fmla="*/ 0 w 68"/>
                <a:gd name="T5" fmla="*/ 0 h 68"/>
                <a:gd name="T6" fmla="*/ 68 w 68"/>
                <a:gd name="T7" fmla="*/ 0 h 68"/>
                <a:gd name="T8" fmla="*/ 68 w 68"/>
                <a:gd name="T9" fmla="*/ 68 h 68"/>
                <a:gd name="T10" fmla="*/ 17 w 68"/>
                <a:gd name="T11" fmla="*/ 51 h 68"/>
                <a:gd name="T12" fmla="*/ 51 w 68"/>
                <a:gd name="T13" fmla="*/ 51 h 68"/>
                <a:gd name="T14" fmla="*/ 51 w 68"/>
                <a:gd name="T15" fmla="*/ 17 h 68"/>
                <a:gd name="T16" fmla="*/ 17 w 68"/>
                <a:gd name="T17" fmla="*/ 17 h 68"/>
                <a:gd name="T18" fmla="*/ 17 w 68"/>
                <a:gd name="T19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68">
                  <a:moveTo>
                    <a:pt x="68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68"/>
                  </a:lnTo>
                  <a:close/>
                  <a:moveTo>
                    <a:pt x="17" y="51"/>
                  </a:moveTo>
                  <a:lnTo>
                    <a:pt x="51" y="51"/>
                  </a:lnTo>
                  <a:lnTo>
                    <a:pt x="51" y="17"/>
                  </a:lnTo>
                  <a:lnTo>
                    <a:pt x="17" y="17"/>
                  </a:lnTo>
                  <a:lnTo>
                    <a:pt x="17" y="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6"/>
            <p:cNvSpPr>
              <a:spLocks noEditPoints="1"/>
            </p:cNvSpPr>
            <p:nvPr/>
          </p:nvSpPr>
          <p:spPr bwMode="auto">
            <a:xfrm>
              <a:off x="1077913" y="3109913"/>
              <a:ext cx="107950" cy="107950"/>
            </a:xfrm>
            <a:custGeom>
              <a:avLst/>
              <a:gdLst>
                <a:gd name="T0" fmla="*/ 68 w 68"/>
                <a:gd name="T1" fmla="*/ 68 h 68"/>
                <a:gd name="T2" fmla="*/ 0 w 68"/>
                <a:gd name="T3" fmla="*/ 68 h 68"/>
                <a:gd name="T4" fmla="*/ 0 w 68"/>
                <a:gd name="T5" fmla="*/ 0 h 68"/>
                <a:gd name="T6" fmla="*/ 68 w 68"/>
                <a:gd name="T7" fmla="*/ 0 h 68"/>
                <a:gd name="T8" fmla="*/ 68 w 68"/>
                <a:gd name="T9" fmla="*/ 68 h 68"/>
                <a:gd name="T10" fmla="*/ 17 w 68"/>
                <a:gd name="T11" fmla="*/ 51 h 68"/>
                <a:gd name="T12" fmla="*/ 51 w 68"/>
                <a:gd name="T13" fmla="*/ 51 h 68"/>
                <a:gd name="T14" fmla="*/ 51 w 68"/>
                <a:gd name="T15" fmla="*/ 17 h 68"/>
                <a:gd name="T16" fmla="*/ 17 w 68"/>
                <a:gd name="T17" fmla="*/ 17 h 68"/>
                <a:gd name="T18" fmla="*/ 17 w 68"/>
                <a:gd name="T19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68">
                  <a:moveTo>
                    <a:pt x="68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68"/>
                  </a:lnTo>
                  <a:close/>
                  <a:moveTo>
                    <a:pt x="17" y="51"/>
                  </a:moveTo>
                  <a:lnTo>
                    <a:pt x="51" y="51"/>
                  </a:lnTo>
                  <a:lnTo>
                    <a:pt x="51" y="17"/>
                  </a:lnTo>
                  <a:lnTo>
                    <a:pt x="17" y="17"/>
                  </a:lnTo>
                  <a:lnTo>
                    <a:pt x="17" y="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1225550" y="3109913"/>
              <a:ext cx="107950" cy="107950"/>
            </a:xfrm>
            <a:custGeom>
              <a:avLst/>
              <a:gdLst>
                <a:gd name="T0" fmla="*/ 68 w 68"/>
                <a:gd name="T1" fmla="*/ 68 h 68"/>
                <a:gd name="T2" fmla="*/ 0 w 68"/>
                <a:gd name="T3" fmla="*/ 68 h 68"/>
                <a:gd name="T4" fmla="*/ 0 w 68"/>
                <a:gd name="T5" fmla="*/ 0 h 68"/>
                <a:gd name="T6" fmla="*/ 68 w 68"/>
                <a:gd name="T7" fmla="*/ 0 h 68"/>
                <a:gd name="T8" fmla="*/ 68 w 68"/>
                <a:gd name="T9" fmla="*/ 68 h 68"/>
                <a:gd name="T10" fmla="*/ 17 w 68"/>
                <a:gd name="T11" fmla="*/ 51 h 68"/>
                <a:gd name="T12" fmla="*/ 51 w 68"/>
                <a:gd name="T13" fmla="*/ 51 h 68"/>
                <a:gd name="T14" fmla="*/ 51 w 68"/>
                <a:gd name="T15" fmla="*/ 17 h 68"/>
                <a:gd name="T16" fmla="*/ 17 w 68"/>
                <a:gd name="T17" fmla="*/ 17 h 68"/>
                <a:gd name="T18" fmla="*/ 17 w 68"/>
                <a:gd name="T19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68">
                  <a:moveTo>
                    <a:pt x="68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68"/>
                  </a:lnTo>
                  <a:close/>
                  <a:moveTo>
                    <a:pt x="17" y="51"/>
                  </a:moveTo>
                  <a:lnTo>
                    <a:pt x="51" y="51"/>
                  </a:lnTo>
                  <a:lnTo>
                    <a:pt x="51" y="17"/>
                  </a:lnTo>
                  <a:lnTo>
                    <a:pt x="17" y="17"/>
                  </a:lnTo>
                  <a:lnTo>
                    <a:pt x="17" y="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8"/>
            <p:cNvSpPr>
              <a:spLocks noEditPoints="1"/>
            </p:cNvSpPr>
            <p:nvPr/>
          </p:nvSpPr>
          <p:spPr bwMode="auto">
            <a:xfrm>
              <a:off x="1373188" y="3109913"/>
              <a:ext cx="107950" cy="107950"/>
            </a:xfrm>
            <a:custGeom>
              <a:avLst/>
              <a:gdLst>
                <a:gd name="T0" fmla="*/ 68 w 68"/>
                <a:gd name="T1" fmla="*/ 68 h 68"/>
                <a:gd name="T2" fmla="*/ 0 w 68"/>
                <a:gd name="T3" fmla="*/ 68 h 68"/>
                <a:gd name="T4" fmla="*/ 0 w 68"/>
                <a:gd name="T5" fmla="*/ 0 h 68"/>
                <a:gd name="T6" fmla="*/ 68 w 68"/>
                <a:gd name="T7" fmla="*/ 0 h 68"/>
                <a:gd name="T8" fmla="*/ 68 w 68"/>
                <a:gd name="T9" fmla="*/ 68 h 68"/>
                <a:gd name="T10" fmla="*/ 17 w 68"/>
                <a:gd name="T11" fmla="*/ 51 h 68"/>
                <a:gd name="T12" fmla="*/ 51 w 68"/>
                <a:gd name="T13" fmla="*/ 51 h 68"/>
                <a:gd name="T14" fmla="*/ 51 w 68"/>
                <a:gd name="T15" fmla="*/ 17 h 68"/>
                <a:gd name="T16" fmla="*/ 17 w 68"/>
                <a:gd name="T17" fmla="*/ 17 h 68"/>
                <a:gd name="T18" fmla="*/ 17 w 68"/>
                <a:gd name="T19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68">
                  <a:moveTo>
                    <a:pt x="68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68"/>
                  </a:lnTo>
                  <a:close/>
                  <a:moveTo>
                    <a:pt x="17" y="51"/>
                  </a:moveTo>
                  <a:lnTo>
                    <a:pt x="51" y="51"/>
                  </a:lnTo>
                  <a:lnTo>
                    <a:pt x="51" y="17"/>
                  </a:lnTo>
                  <a:lnTo>
                    <a:pt x="17" y="17"/>
                  </a:lnTo>
                  <a:lnTo>
                    <a:pt x="17" y="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6008315" y="3548426"/>
            <a:ext cx="349930" cy="352016"/>
            <a:chOff x="7011988" y="-966788"/>
            <a:chExt cx="1331912" cy="1339851"/>
          </a:xfrm>
          <a:solidFill>
            <a:schemeClr val="bg1"/>
          </a:solidFill>
        </p:grpSpPr>
        <p:sp>
          <p:nvSpPr>
            <p:cNvPr id="36" name="Freeform 5"/>
            <p:cNvSpPr>
              <a:spLocks noEditPoints="1"/>
            </p:cNvSpPr>
            <p:nvPr/>
          </p:nvSpPr>
          <p:spPr bwMode="auto">
            <a:xfrm>
              <a:off x="7011988" y="-966788"/>
              <a:ext cx="1331912" cy="1339851"/>
            </a:xfrm>
            <a:custGeom>
              <a:avLst/>
              <a:gdLst>
                <a:gd name="T0" fmla="*/ 759 w 839"/>
                <a:gd name="T1" fmla="*/ 818 h 844"/>
                <a:gd name="T2" fmla="*/ 759 w 839"/>
                <a:gd name="T3" fmla="*/ 327 h 844"/>
                <a:gd name="T4" fmla="*/ 820 w 839"/>
                <a:gd name="T5" fmla="*/ 327 h 844"/>
                <a:gd name="T6" fmla="*/ 753 w 839"/>
                <a:gd name="T7" fmla="*/ 190 h 844"/>
                <a:gd name="T8" fmla="*/ 434 w 839"/>
                <a:gd name="T9" fmla="*/ 190 h 844"/>
                <a:gd name="T10" fmla="*/ 434 w 839"/>
                <a:gd name="T11" fmla="*/ 137 h 844"/>
                <a:gd name="T12" fmla="*/ 568 w 839"/>
                <a:gd name="T13" fmla="*/ 137 h 844"/>
                <a:gd name="T14" fmla="*/ 568 w 839"/>
                <a:gd name="T15" fmla="*/ 0 h 844"/>
                <a:gd name="T16" fmla="*/ 407 w 839"/>
                <a:gd name="T17" fmla="*/ 0 h 844"/>
                <a:gd name="T18" fmla="*/ 407 w 839"/>
                <a:gd name="T19" fmla="*/ 190 h 844"/>
                <a:gd name="T20" fmla="*/ 86 w 839"/>
                <a:gd name="T21" fmla="*/ 190 h 844"/>
                <a:gd name="T22" fmla="*/ 19 w 839"/>
                <a:gd name="T23" fmla="*/ 327 h 844"/>
                <a:gd name="T24" fmla="*/ 82 w 839"/>
                <a:gd name="T25" fmla="*/ 327 h 844"/>
                <a:gd name="T26" fmla="*/ 82 w 839"/>
                <a:gd name="T27" fmla="*/ 818 h 844"/>
                <a:gd name="T28" fmla="*/ 0 w 839"/>
                <a:gd name="T29" fmla="*/ 818 h 844"/>
                <a:gd name="T30" fmla="*/ 0 w 839"/>
                <a:gd name="T31" fmla="*/ 844 h 844"/>
                <a:gd name="T32" fmla="*/ 839 w 839"/>
                <a:gd name="T33" fmla="*/ 844 h 844"/>
                <a:gd name="T34" fmla="*/ 839 w 839"/>
                <a:gd name="T35" fmla="*/ 818 h 844"/>
                <a:gd name="T36" fmla="*/ 759 w 839"/>
                <a:gd name="T37" fmla="*/ 818 h 844"/>
                <a:gd name="T38" fmla="*/ 434 w 839"/>
                <a:gd name="T39" fmla="*/ 27 h 844"/>
                <a:gd name="T40" fmla="*/ 541 w 839"/>
                <a:gd name="T41" fmla="*/ 27 h 844"/>
                <a:gd name="T42" fmla="*/ 541 w 839"/>
                <a:gd name="T43" fmla="*/ 110 h 844"/>
                <a:gd name="T44" fmla="*/ 434 w 839"/>
                <a:gd name="T45" fmla="*/ 110 h 844"/>
                <a:gd name="T46" fmla="*/ 434 w 839"/>
                <a:gd name="T47" fmla="*/ 27 h 844"/>
                <a:gd name="T48" fmla="*/ 63 w 839"/>
                <a:gd name="T49" fmla="*/ 299 h 844"/>
                <a:gd name="T50" fmla="*/ 103 w 839"/>
                <a:gd name="T51" fmla="*/ 217 h 844"/>
                <a:gd name="T52" fmla="*/ 736 w 839"/>
                <a:gd name="T53" fmla="*/ 217 h 844"/>
                <a:gd name="T54" fmla="*/ 778 w 839"/>
                <a:gd name="T55" fmla="*/ 299 h 844"/>
                <a:gd name="T56" fmla="*/ 63 w 839"/>
                <a:gd name="T57" fmla="*/ 299 h 844"/>
                <a:gd name="T58" fmla="*/ 325 w 839"/>
                <a:gd name="T59" fmla="*/ 818 h 844"/>
                <a:gd name="T60" fmla="*/ 325 w 839"/>
                <a:gd name="T61" fmla="*/ 544 h 844"/>
                <a:gd name="T62" fmla="*/ 514 w 839"/>
                <a:gd name="T63" fmla="*/ 544 h 844"/>
                <a:gd name="T64" fmla="*/ 514 w 839"/>
                <a:gd name="T65" fmla="*/ 818 h 844"/>
                <a:gd name="T66" fmla="*/ 325 w 839"/>
                <a:gd name="T67" fmla="*/ 818 h 844"/>
                <a:gd name="T68" fmla="*/ 732 w 839"/>
                <a:gd name="T69" fmla="*/ 818 h 844"/>
                <a:gd name="T70" fmla="*/ 541 w 839"/>
                <a:gd name="T71" fmla="*/ 818 h 844"/>
                <a:gd name="T72" fmla="*/ 541 w 839"/>
                <a:gd name="T73" fmla="*/ 519 h 844"/>
                <a:gd name="T74" fmla="*/ 298 w 839"/>
                <a:gd name="T75" fmla="*/ 519 h 844"/>
                <a:gd name="T76" fmla="*/ 298 w 839"/>
                <a:gd name="T77" fmla="*/ 818 h 844"/>
                <a:gd name="T78" fmla="*/ 109 w 839"/>
                <a:gd name="T79" fmla="*/ 818 h 844"/>
                <a:gd name="T80" fmla="*/ 109 w 839"/>
                <a:gd name="T81" fmla="*/ 327 h 844"/>
                <a:gd name="T82" fmla="*/ 732 w 839"/>
                <a:gd name="T83" fmla="*/ 327 h 844"/>
                <a:gd name="T84" fmla="*/ 732 w 839"/>
                <a:gd name="T85" fmla="*/ 818 h 844"/>
                <a:gd name="T86" fmla="*/ 732 w 839"/>
                <a:gd name="T87" fmla="*/ 818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44">
                  <a:moveTo>
                    <a:pt x="759" y="818"/>
                  </a:moveTo>
                  <a:lnTo>
                    <a:pt x="759" y="327"/>
                  </a:lnTo>
                  <a:lnTo>
                    <a:pt x="820" y="327"/>
                  </a:lnTo>
                  <a:lnTo>
                    <a:pt x="753" y="190"/>
                  </a:lnTo>
                  <a:lnTo>
                    <a:pt x="434" y="190"/>
                  </a:lnTo>
                  <a:lnTo>
                    <a:pt x="434" y="137"/>
                  </a:lnTo>
                  <a:lnTo>
                    <a:pt x="568" y="137"/>
                  </a:lnTo>
                  <a:lnTo>
                    <a:pt x="568" y="0"/>
                  </a:lnTo>
                  <a:lnTo>
                    <a:pt x="407" y="0"/>
                  </a:lnTo>
                  <a:lnTo>
                    <a:pt x="407" y="190"/>
                  </a:lnTo>
                  <a:lnTo>
                    <a:pt x="86" y="190"/>
                  </a:lnTo>
                  <a:lnTo>
                    <a:pt x="19" y="327"/>
                  </a:lnTo>
                  <a:lnTo>
                    <a:pt x="82" y="327"/>
                  </a:lnTo>
                  <a:lnTo>
                    <a:pt x="82" y="818"/>
                  </a:lnTo>
                  <a:lnTo>
                    <a:pt x="0" y="818"/>
                  </a:lnTo>
                  <a:lnTo>
                    <a:pt x="0" y="844"/>
                  </a:lnTo>
                  <a:lnTo>
                    <a:pt x="839" y="844"/>
                  </a:lnTo>
                  <a:lnTo>
                    <a:pt x="839" y="818"/>
                  </a:lnTo>
                  <a:lnTo>
                    <a:pt x="759" y="818"/>
                  </a:lnTo>
                  <a:close/>
                  <a:moveTo>
                    <a:pt x="434" y="27"/>
                  </a:moveTo>
                  <a:lnTo>
                    <a:pt x="541" y="27"/>
                  </a:lnTo>
                  <a:lnTo>
                    <a:pt x="541" y="110"/>
                  </a:lnTo>
                  <a:lnTo>
                    <a:pt x="434" y="110"/>
                  </a:lnTo>
                  <a:lnTo>
                    <a:pt x="434" y="27"/>
                  </a:lnTo>
                  <a:close/>
                  <a:moveTo>
                    <a:pt x="63" y="299"/>
                  </a:moveTo>
                  <a:lnTo>
                    <a:pt x="103" y="217"/>
                  </a:lnTo>
                  <a:lnTo>
                    <a:pt x="736" y="217"/>
                  </a:lnTo>
                  <a:lnTo>
                    <a:pt x="778" y="299"/>
                  </a:lnTo>
                  <a:lnTo>
                    <a:pt x="63" y="299"/>
                  </a:lnTo>
                  <a:close/>
                  <a:moveTo>
                    <a:pt x="325" y="818"/>
                  </a:moveTo>
                  <a:lnTo>
                    <a:pt x="325" y="544"/>
                  </a:lnTo>
                  <a:lnTo>
                    <a:pt x="514" y="544"/>
                  </a:lnTo>
                  <a:lnTo>
                    <a:pt x="514" y="818"/>
                  </a:lnTo>
                  <a:lnTo>
                    <a:pt x="325" y="818"/>
                  </a:lnTo>
                  <a:close/>
                  <a:moveTo>
                    <a:pt x="732" y="818"/>
                  </a:moveTo>
                  <a:lnTo>
                    <a:pt x="541" y="818"/>
                  </a:lnTo>
                  <a:lnTo>
                    <a:pt x="541" y="519"/>
                  </a:lnTo>
                  <a:lnTo>
                    <a:pt x="298" y="519"/>
                  </a:lnTo>
                  <a:lnTo>
                    <a:pt x="298" y="818"/>
                  </a:lnTo>
                  <a:lnTo>
                    <a:pt x="109" y="818"/>
                  </a:lnTo>
                  <a:lnTo>
                    <a:pt x="109" y="327"/>
                  </a:lnTo>
                  <a:lnTo>
                    <a:pt x="732" y="327"/>
                  </a:lnTo>
                  <a:lnTo>
                    <a:pt x="732" y="818"/>
                  </a:lnTo>
                  <a:lnTo>
                    <a:pt x="732" y="8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6"/>
            <p:cNvSpPr>
              <a:spLocks noEditPoints="1"/>
            </p:cNvSpPr>
            <p:nvPr/>
          </p:nvSpPr>
          <p:spPr bwMode="auto">
            <a:xfrm>
              <a:off x="7248525" y="7938"/>
              <a:ext cx="173037" cy="169863"/>
            </a:xfrm>
            <a:custGeom>
              <a:avLst/>
              <a:gdLst>
                <a:gd name="T0" fmla="*/ 109 w 109"/>
                <a:gd name="T1" fmla="*/ 0 h 107"/>
                <a:gd name="T2" fmla="*/ 0 w 109"/>
                <a:gd name="T3" fmla="*/ 0 h 107"/>
                <a:gd name="T4" fmla="*/ 0 w 109"/>
                <a:gd name="T5" fmla="*/ 107 h 107"/>
                <a:gd name="T6" fmla="*/ 109 w 109"/>
                <a:gd name="T7" fmla="*/ 107 h 107"/>
                <a:gd name="T8" fmla="*/ 109 w 109"/>
                <a:gd name="T9" fmla="*/ 0 h 107"/>
                <a:gd name="T10" fmla="*/ 109 w 109"/>
                <a:gd name="T11" fmla="*/ 0 h 107"/>
                <a:gd name="T12" fmla="*/ 82 w 109"/>
                <a:gd name="T13" fmla="*/ 80 h 107"/>
                <a:gd name="T14" fmla="*/ 27 w 109"/>
                <a:gd name="T15" fmla="*/ 80 h 107"/>
                <a:gd name="T16" fmla="*/ 27 w 109"/>
                <a:gd name="T17" fmla="*/ 27 h 107"/>
                <a:gd name="T18" fmla="*/ 82 w 109"/>
                <a:gd name="T19" fmla="*/ 27 h 107"/>
                <a:gd name="T20" fmla="*/ 82 w 109"/>
                <a:gd name="T21" fmla="*/ 8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07">
                  <a:moveTo>
                    <a:pt x="109" y="0"/>
                  </a:moveTo>
                  <a:lnTo>
                    <a:pt x="0" y="0"/>
                  </a:lnTo>
                  <a:lnTo>
                    <a:pt x="0" y="107"/>
                  </a:lnTo>
                  <a:lnTo>
                    <a:pt x="109" y="107"/>
                  </a:lnTo>
                  <a:lnTo>
                    <a:pt x="109" y="0"/>
                  </a:lnTo>
                  <a:lnTo>
                    <a:pt x="109" y="0"/>
                  </a:lnTo>
                  <a:close/>
                  <a:moveTo>
                    <a:pt x="82" y="80"/>
                  </a:moveTo>
                  <a:lnTo>
                    <a:pt x="27" y="80"/>
                  </a:lnTo>
                  <a:lnTo>
                    <a:pt x="27" y="27"/>
                  </a:lnTo>
                  <a:lnTo>
                    <a:pt x="82" y="27"/>
                  </a:lnTo>
                  <a:lnTo>
                    <a:pt x="82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7"/>
            <p:cNvSpPr>
              <a:spLocks noEditPoints="1"/>
            </p:cNvSpPr>
            <p:nvPr/>
          </p:nvSpPr>
          <p:spPr bwMode="auto">
            <a:xfrm>
              <a:off x="7937500" y="7938"/>
              <a:ext cx="169862" cy="169863"/>
            </a:xfrm>
            <a:custGeom>
              <a:avLst/>
              <a:gdLst>
                <a:gd name="T0" fmla="*/ 107 w 107"/>
                <a:gd name="T1" fmla="*/ 0 h 107"/>
                <a:gd name="T2" fmla="*/ 0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107 w 107"/>
                <a:gd name="T9" fmla="*/ 0 h 107"/>
                <a:gd name="T10" fmla="*/ 80 w 107"/>
                <a:gd name="T11" fmla="*/ 80 h 107"/>
                <a:gd name="T12" fmla="*/ 27 w 107"/>
                <a:gd name="T13" fmla="*/ 80 h 107"/>
                <a:gd name="T14" fmla="*/ 27 w 107"/>
                <a:gd name="T15" fmla="*/ 27 h 107"/>
                <a:gd name="T16" fmla="*/ 80 w 107"/>
                <a:gd name="T17" fmla="*/ 27 h 107"/>
                <a:gd name="T18" fmla="*/ 80 w 107"/>
                <a:gd name="T19" fmla="*/ 8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107">
                  <a:moveTo>
                    <a:pt x="107" y="0"/>
                  </a:moveTo>
                  <a:lnTo>
                    <a:pt x="0" y="0"/>
                  </a:lnTo>
                  <a:lnTo>
                    <a:pt x="0" y="107"/>
                  </a:lnTo>
                  <a:lnTo>
                    <a:pt x="107" y="107"/>
                  </a:lnTo>
                  <a:lnTo>
                    <a:pt x="107" y="0"/>
                  </a:lnTo>
                  <a:close/>
                  <a:moveTo>
                    <a:pt x="80" y="80"/>
                  </a:moveTo>
                  <a:lnTo>
                    <a:pt x="27" y="80"/>
                  </a:lnTo>
                  <a:lnTo>
                    <a:pt x="27" y="27"/>
                  </a:lnTo>
                  <a:lnTo>
                    <a:pt x="80" y="27"/>
                  </a:lnTo>
                  <a:lnTo>
                    <a:pt x="80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8"/>
            <p:cNvSpPr>
              <a:spLocks noEditPoints="1"/>
            </p:cNvSpPr>
            <p:nvPr/>
          </p:nvSpPr>
          <p:spPr bwMode="auto">
            <a:xfrm>
              <a:off x="7248525" y="-384175"/>
              <a:ext cx="173037" cy="174625"/>
            </a:xfrm>
            <a:custGeom>
              <a:avLst/>
              <a:gdLst>
                <a:gd name="T0" fmla="*/ 109 w 109"/>
                <a:gd name="T1" fmla="*/ 0 h 110"/>
                <a:gd name="T2" fmla="*/ 0 w 109"/>
                <a:gd name="T3" fmla="*/ 0 h 110"/>
                <a:gd name="T4" fmla="*/ 0 w 109"/>
                <a:gd name="T5" fmla="*/ 110 h 110"/>
                <a:gd name="T6" fmla="*/ 109 w 109"/>
                <a:gd name="T7" fmla="*/ 110 h 110"/>
                <a:gd name="T8" fmla="*/ 109 w 109"/>
                <a:gd name="T9" fmla="*/ 0 h 110"/>
                <a:gd name="T10" fmla="*/ 109 w 109"/>
                <a:gd name="T11" fmla="*/ 0 h 110"/>
                <a:gd name="T12" fmla="*/ 82 w 109"/>
                <a:gd name="T13" fmla="*/ 82 h 110"/>
                <a:gd name="T14" fmla="*/ 27 w 109"/>
                <a:gd name="T15" fmla="*/ 82 h 110"/>
                <a:gd name="T16" fmla="*/ 27 w 109"/>
                <a:gd name="T17" fmla="*/ 27 h 110"/>
                <a:gd name="T18" fmla="*/ 82 w 109"/>
                <a:gd name="T19" fmla="*/ 27 h 110"/>
                <a:gd name="T20" fmla="*/ 82 w 109"/>
                <a:gd name="T21" fmla="*/ 8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10">
                  <a:moveTo>
                    <a:pt x="109" y="0"/>
                  </a:moveTo>
                  <a:lnTo>
                    <a:pt x="0" y="0"/>
                  </a:lnTo>
                  <a:lnTo>
                    <a:pt x="0" y="110"/>
                  </a:lnTo>
                  <a:lnTo>
                    <a:pt x="109" y="110"/>
                  </a:lnTo>
                  <a:lnTo>
                    <a:pt x="109" y="0"/>
                  </a:lnTo>
                  <a:lnTo>
                    <a:pt x="109" y="0"/>
                  </a:lnTo>
                  <a:close/>
                  <a:moveTo>
                    <a:pt x="82" y="82"/>
                  </a:moveTo>
                  <a:lnTo>
                    <a:pt x="27" y="82"/>
                  </a:lnTo>
                  <a:lnTo>
                    <a:pt x="27" y="27"/>
                  </a:lnTo>
                  <a:lnTo>
                    <a:pt x="82" y="27"/>
                  </a:lnTo>
                  <a:lnTo>
                    <a:pt x="82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9"/>
            <p:cNvSpPr>
              <a:spLocks noEditPoints="1"/>
            </p:cNvSpPr>
            <p:nvPr/>
          </p:nvSpPr>
          <p:spPr bwMode="auto">
            <a:xfrm>
              <a:off x="7937500" y="-384175"/>
              <a:ext cx="169862" cy="174625"/>
            </a:xfrm>
            <a:custGeom>
              <a:avLst/>
              <a:gdLst>
                <a:gd name="T0" fmla="*/ 107 w 107"/>
                <a:gd name="T1" fmla="*/ 0 h 110"/>
                <a:gd name="T2" fmla="*/ 0 w 107"/>
                <a:gd name="T3" fmla="*/ 0 h 110"/>
                <a:gd name="T4" fmla="*/ 0 w 107"/>
                <a:gd name="T5" fmla="*/ 110 h 110"/>
                <a:gd name="T6" fmla="*/ 107 w 107"/>
                <a:gd name="T7" fmla="*/ 110 h 110"/>
                <a:gd name="T8" fmla="*/ 107 w 107"/>
                <a:gd name="T9" fmla="*/ 0 h 110"/>
                <a:gd name="T10" fmla="*/ 80 w 107"/>
                <a:gd name="T11" fmla="*/ 82 h 110"/>
                <a:gd name="T12" fmla="*/ 27 w 107"/>
                <a:gd name="T13" fmla="*/ 82 h 110"/>
                <a:gd name="T14" fmla="*/ 27 w 107"/>
                <a:gd name="T15" fmla="*/ 27 h 110"/>
                <a:gd name="T16" fmla="*/ 80 w 107"/>
                <a:gd name="T17" fmla="*/ 27 h 110"/>
                <a:gd name="T18" fmla="*/ 80 w 107"/>
                <a:gd name="T19" fmla="*/ 8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110">
                  <a:moveTo>
                    <a:pt x="107" y="0"/>
                  </a:moveTo>
                  <a:lnTo>
                    <a:pt x="0" y="0"/>
                  </a:lnTo>
                  <a:lnTo>
                    <a:pt x="0" y="110"/>
                  </a:lnTo>
                  <a:lnTo>
                    <a:pt x="107" y="110"/>
                  </a:lnTo>
                  <a:lnTo>
                    <a:pt x="107" y="0"/>
                  </a:lnTo>
                  <a:close/>
                  <a:moveTo>
                    <a:pt x="80" y="82"/>
                  </a:moveTo>
                  <a:lnTo>
                    <a:pt x="27" y="82"/>
                  </a:lnTo>
                  <a:lnTo>
                    <a:pt x="27" y="27"/>
                  </a:lnTo>
                  <a:lnTo>
                    <a:pt x="80" y="27"/>
                  </a:lnTo>
                  <a:lnTo>
                    <a:pt x="80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10"/>
            <p:cNvSpPr>
              <a:spLocks noEditPoints="1"/>
            </p:cNvSpPr>
            <p:nvPr/>
          </p:nvSpPr>
          <p:spPr bwMode="auto">
            <a:xfrm>
              <a:off x="7591425" y="-384175"/>
              <a:ext cx="173037" cy="174625"/>
            </a:xfrm>
            <a:custGeom>
              <a:avLst/>
              <a:gdLst>
                <a:gd name="T0" fmla="*/ 109 w 109"/>
                <a:gd name="T1" fmla="*/ 0 h 110"/>
                <a:gd name="T2" fmla="*/ 0 w 109"/>
                <a:gd name="T3" fmla="*/ 0 h 110"/>
                <a:gd name="T4" fmla="*/ 0 w 109"/>
                <a:gd name="T5" fmla="*/ 110 h 110"/>
                <a:gd name="T6" fmla="*/ 109 w 109"/>
                <a:gd name="T7" fmla="*/ 110 h 110"/>
                <a:gd name="T8" fmla="*/ 109 w 109"/>
                <a:gd name="T9" fmla="*/ 0 h 110"/>
                <a:gd name="T10" fmla="*/ 82 w 109"/>
                <a:gd name="T11" fmla="*/ 82 h 110"/>
                <a:gd name="T12" fmla="*/ 27 w 109"/>
                <a:gd name="T13" fmla="*/ 82 h 110"/>
                <a:gd name="T14" fmla="*/ 27 w 109"/>
                <a:gd name="T15" fmla="*/ 27 h 110"/>
                <a:gd name="T16" fmla="*/ 82 w 109"/>
                <a:gd name="T17" fmla="*/ 27 h 110"/>
                <a:gd name="T18" fmla="*/ 82 w 109"/>
                <a:gd name="T19" fmla="*/ 8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110">
                  <a:moveTo>
                    <a:pt x="109" y="0"/>
                  </a:moveTo>
                  <a:lnTo>
                    <a:pt x="0" y="0"/>
                  </a:lnTo>
                  <a:lnTo>
                    <a:pt x="0" y="110"/>
                  </a:lnTo>
                  <a:lnTo>
                    <a:pt x="109" y="110"/>
                  </a:lnTo>
                  <a:lnTo>
                    <a:pt x="109" y="0"/>
                  </a:lnTo>
                  <a:close/>
                  <a:moveTo>
                    <a:pt x="82" y="82"/>
                  </a:moveTo>
                  <a:lnTo>
                    <a:pt x="27" y="82"/>
                  </a:lnTo>
                  <a:lnTo>
                    <a:pt x="27" y="27"/>
                  </a:lnTo>
                  <a:lnTo>
                    <a:pt x="82" y="27"/>
                  </a:lnTo>
                  <a:lnTo>
                    <a:pt x="82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11"/>
            <p:cNvSpPr>
              <a:spLocks noChangeArrowheads="1"/>
            </p:cNvSpPr>
            <p:nvPr/>
          </p:nvSpPr>
          <p:spPr bwMode="auto">
            <a:xfrm>
              <a:off x="7658100" y="-577850"/>
              <a:ext cx="42862" cy="42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12"/>
            <p:cNvSpPr>
              <a:spLocks noChangeArrowheads="1"/>
            </p:cNvSpPr>
            <p:nvPr/>
          </p:nvSpPr>
          <p:spPr bwMode="auto">
            <a:xfrm>
              <a:off x="7743825" y="-577850"/>
              <a:ext cx="44450" cy="42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13"/>
            <p:cNvSpPr>
              <a:spLocks noChangeArrowheads="1"/>
            </p:cNvSpPr>
            <p:nvPr/>
          </p:nvSpPr>
          <p:spPr bwMode="auto">
            <a:xfrm>
              <a:off x="7570788" y="-577850"/>
              <a:ext cx="42862" cy="42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cxnSp>
        <p:nvCxnSpPr>
          <p:cNvPr id="45" name="Straight Connector 44"/>
          <p:cNvCxnSpPr/>
          <p:nvPr/>
        </p:nvCxnSpPr>
        <p:spPr>
          <a:xfrm>
            <a:off x="6358245" y="3082567"/>
            <a:ext cx="1748266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8309489" y="3290672"/>
            <a:ext cx="0" cy="252000"/>
          </a:xfrm>
          <a:prstGeom prst="straightConnector1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6440363" y="3758696"/>
            <a:ext cx="1666149" cy="0"/>
          </a:xfrm>
          <a:prstGeom prst="straightConnector1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6183280" y="3326672"/>
            <a:ext cx="0" cy="180000"/>
          </a:xfrm>
          <a:prstGeom prst="straightConnector1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409429" y="3146424"/>
            <a:ext cx="1779107" cy="47940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6394108" y="3206393"/>
            <a:ext cx="1661219" cy="454121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6794808" y="1227103"/>
            <a:ext cx="896139" cy="896139"/>
          </a:xfrm>
          <a:prstGeom prst="ellipse">
            <a:avLst/>
          </a:prstGeom>
          <a:noFill/>
          <a:ln w="73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2" name="Straight Connector 51"/>
          <p:cNvCxnSpPr>
            <a:stCxn id="51" idx="3"/>
            <a:endCxn id="51" idx="7"/>
          </p:cNvCxnSpPr>
          <p:nvPr/>
        </p:nvCxnSpPr>
        <p:spPr>
          <a:xfrm flipV="1">
            <a:off x="6926045" y="1358340"/>
            <a:ext cx="633665" cy="633665"/>
          </a:xfrm>
          <a:prstGeom prst="line">
            <a:avLst/>
          </a:prstGeom>
          <a:ln w="73025">
            <a:solidFill>
              <a:schemeClr val="bg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996100" y="3182632"/>
            <a:ext cx="1728000" cy="432048"/>
          </a:xfrm>
          <a:prstGeom prst="rect">
            <a:avLst/>
          </a:prstGeom>
          <a:noFill/>
          <a:ln w="158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95736" y="3398656"/>
            <a:ext cx="468000" cy="0"/>
          </a:xfrm>
          <a:prstGeom prst="straightConnector1">
            <a:avLst/>
          </a:prstGeom>
          <a:ln w="22225" cap="rnd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1056308" y="3398656"/>
            <a:ext cx="468000" cy="0"/>
          </a:xfrm>
          <a:prstGeom prst="straightConnector1">
            <a:avLst/>
          </a:prstGeom>
          <a:ln w="22225" cap="rnd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30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5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8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5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85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3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85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1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5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6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85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100"/>
                            </p:stCondLst>
                            <p:childTnLst>
                              <p:par>
                                <p:cTn id="10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350"/>
                            </p:stCondLst>
                            <p:childTnLst>
                              <p:par>
                                <p:cTn id="10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600"/>
                            </p:stCondLst>
                            <p:childTnLst>
                              <p:par>
                                <p:cTn id="1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85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1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12" grpId="0" animBg="1"/>
      <p:bldP spid="5" grpId="0" animBg="1"/>
      <p:bldP spid="7" grpId="0" animBg="1"/>
      <p:bldP spid="14" grpId="0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 animBg="1"/>
      <p:bldP spid="21" grpId="0" animBg="1"/>
      <p:bldP spid="51" grpId="0" animBg="1"/>
      <p:bldP spid="5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products are extremely flexible. They’re…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288" y="2174961"/>
            <a:ext cx="2592536" cy="468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algn="ctr">
              <a:lnSpc>
                <a:spcPct val="90000"/>
              </a:lnSpc>
            </a:pPr>
            <a:r>
              <a:rPr lang="en-GB" sz="1400" b="1" dirty="0">
                <a:solidFill>
                  <a:schemeClr val="bg1"/>
                </a:solidFill>
              </a:rPr>
              <a:t>Plug and Play</a:t>
            </a:r>
          </a:p>
        </p:txBody>
      </p:sp>
      <p:sp>
        <p:nvSpPr>
          <p:cNvPr id="3" name="Rectangle: Rounded Corners 2"/>
          <p:cNvSpPr/>
          <p:nvPr/>
        </p:nvSpPr>
        <p:spPr>
          <a:xfrm>
            <a:off x="395288" y="1003130"/>
            <a:ext cx="2592536" cy="1114121"/>
          </a:xfrm>
          <a:prstGeom prst="roundRect">
            <a:avLst>
              <a:gd name="adj" fmla="val 6657"/>
            </a:avLst>
          </a:prstGeom>
          <a:solidFill>
            <a:srgbClr val="1C3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6" name="Oval 5"/>
          <p:cNvSpPr/>
          <p:nvPr/>
        </p:nvSpPr>
        <p:spPr>
          <a:xfrm>
            <a:off x="1308212" y="1176846"/>
            <a:ext cx="766688" cy="7666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>
            <a:off x="3275733" y="2174961"/>
            <a:ext cx="2592536" cy="468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algn="ctr">
              <a:lnSpc>
                <a:spcPct val="90000"/>
              </a:lnSpc>
            </a:pPr>
            <a:r>
              <a:rPr lang="en-GB" sz="1400" b="1" dirty="0">
                <a:solidFill>
                  <a:schemeClr val="bg1"/>
                </a:solidFill>
              </a:rPr>
              <a:t>Reusable</a:t>
            </a:r>
          </a:p>
        </p:txBody>
      </p:sp>
      <p:sp>
        <p:nvSpPr>
          <p:cNvPr id="83" name="Rectangle: Rounded Corners 82"/>
          <p:cNvSpPr/>
          <p:nvPr/>
        </p:nvSpPr>
        <p:spPr>
          <a:xfrm>
            <a:off x="3275733" y="1003130"/>
            <a:ext cx="2592536" cy="1114121"/>
          </a:xfrm>
          <a:prstGeom prst="roundRect">
            <a:avLst>
              <a:gd name="adj" fmla="val 6657"/>
            </a:avLst>
          </a:prstGeom>
          <a:solidFill>
            <a:srgbClr val="1C3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84" name="Oval 83"/>
          <p:cNvSpPr/>
          <p:nvPr/>
        </p:nvSpPr>
        <p:spPr>
          <a:xfrm>
            <a:off x="4188657" y="1176846"/>
            <a:ext cx="766688" cy="7666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/>
          <p:cNvSpPr/>
          <p:nvPr/>
        </p:nvSpPr>
        <p:spPr>
          <a:xfrm>
            <a:off x="6156177" y="2174961"/>
            <a:ext cx="2592536" cy="468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algn="ctr">
              <a:lnSpc>
                <a:spcPct val="90000"/>
              </a:lnSpc>
            </a:pPr>
            <a:r>
              <a:rPr lang="en-GB" sz="1400" b="1" dirty="0">
                <a:solidFill>
                  <a:schemeClr val="bg1"/>
                </a:solidFill>
              </a:rPr>
              <a:t>Green</a:t>
            </a:r>
          </a:p>
        </p:txBody>
      </p:sp>
      <p:sp>
        <p:nvSpPr>
          <p:cNvPr id="97" name="Rectangle: Rounded Corners 96"/>
          <p:cNvSpPr/>
          <p:nvPr/>
        </p:nvSpPr>
        <p:spPr>
          <a:xfrm>
            <a:off x="6156177" y="1003130"/>
            <a:ext cx="2592536" cy="1114121"/>
          </a:xfrm>
          <a:prstGeom prst="roundRect">
            <a:avLst>
              <a:gd name="adj" fmla="val 6657"/>
            </a:avLst>
          </a:prstGeom>
          <a:solidFill>
            <a:srgbClr val="1C3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98" name="Oval 97"/>
          <p:cNvSpPr/>
          <p:nvPr/>
        </p:nvSpPr>
        <p:spPr>
          <a:xfrm>
            <a:off x="7069101" y="1176846"/>
            <a:ext cx="766688" cy="7666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/>
          <p:cNvSpPr/>
          <p:nvPr/>
        </p:nvSpPr>
        <p:spPr>
          <a:xfrm>
            <a:off x="1835510" y="3959481"/>
            <a:ext cx="2592536" cy="468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algn="ctr">
              <a:lnSpc>
                <a:spcPct val="90000"/>
              </a:lnSpc>
            </a:pPr>
            <a:r>
              <a:rPr lang="en-GB" sz="1400" b="1" dirty="0">
                <a:solidFill>
                  <a:schemeClr val="bg1"/>
                </a:solidFill>
              </a:rPr>
              <a:t>Forward/ Backward Compatible</a:t>
            </a:r>
          </a:p>
        </p:txBody>
      </p:sp>
      <p:sp>
        <p:nvSpPr>
          <p:cNvPr id="141" name="Rectangle: Rounded Corners 140"/>
          <p:cNvSpPr/>
          <p:nvPr/>
        </p:nvSpPr>
        <p:spPr>
          <a:xfrm>
            <a:off x="1835510" y="2787650"/>
            <a:ext cx="2592536" cy="1114121"/>
          </a:xfrm>
          <a:prstGeom prst="roundRect">
            <a:avLst>
              <a:gd name="adj" fmla="val 6657"/>
            </a:avLst>
          </a:prstGeom>
          <a:solidFill>
            <a:srgbClr val="1C3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142" name="Oval 141"/>
          <p:cNvSpPr/>
          <p:nvPr/>
        </p:nvSpPr>
        <p:spPr>
          <a:xfrm>
            <a:off x="2748434" y="2961366"/>
            <a:ext cx="766688" cy="7666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/>
          <p:cNvSpPr/>
          <p:nvPr/>
        </p:nvSpPr>
        <p:spPr>
          <a:xfrm>
            <a:off x="4715955" y="3959481"/>
            <a:ext cx="2592536" cy="468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algn="ctr">
              <a:lnSpc>
                <a:spcPct val="90000"/>
              </a:lnSpc>
            </a:pPr>
            <a:r>
              <a:rPr lang="en-GB" sz="1400" b="1" dirty="0">
                <a:solidFill>
                  <a:schemeClr val="bg1"/>
                </a:solidFill>
              </a:rPr>
              <a:t>Patented</a:t>
            </a:r>
          </a:p>
        </p:txBody>
      </p:sp>
      <p:sp>
        <p:nvSpPr>
          <p:cNvPr id="128" name="Rectangle: Rounded Corners 127"/>
          <p:cNvSpPr/>
          <p:nvPr/>
        </p:nvSpPr>
        <p:spPr>
          <a:xfrm>
            <a:off x="4715955" y="2787650"/>
            <a:ext cx="2592536" cy="1114121"/>
          </a:xfrm>
          <a:prstGeom prst="roundRect">
            <a:avLst>
              <a:gd name="adj" fmla="val 6657"/>
            </a:avLst>
          </a:prstGeom>
          <a:solidFill>
            <a:srgbClr val="1C3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129" name="Oval 128"/>
          <p:cNvSpPr/>
          <p:nvPr/>
        </p:nvSpPr>
        <p:spPr>
          <a:xfrm>
            <a:off x="5628879" y="2961366"/>
            <a:ext cx="766688" cy="7666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0" name="Group 159"/>
          <p:cNvGrpSpPr>
            <a:grpSpLocks noChangeAspect="1"/>
          </p:cNvGrpSpPr>
          <p:nvPr/>
        </p:nvGrpSpPr>
        <p:grpSpPr>
          <a:xfrm>
            <a:off x="1462989" y="1270334"/>
            <a:ext cx="457134" cy="579713"/>
            <a:chOff x="4718050" y="5578475"/>
            <a:chExt cx="787400" cy="998537"/>
          </a:xfrm>
          <a:solidFill>
            <a:schemeClr val="bg1"/>
          </a:solidFill>
        </p:grpSpPr>
        <p:sp>
          <p:nvSpPr>
            <p:cNvPr id="161" name="Freeform 6"/>
            <p:cNvSpPr>
              <a:spLocks/>
            </p:cNvSpPr>
            <p:nvPr/>
          </p:nvSpPr>
          <p:spPr bwMode="auto">
            <a:xfrm>
              <a:off x="5092700" y="6097588"/>
              <a:ext cx="249237" cy="250825"/>
            </a:xfrm>
            <a:custGeom>
              <a:avLst/>
              <a:gdLst>
                <a:gd name="T0" fmla="*/ 6 w 75"/>
                <a:gd name="T1" fmla="*/ 75 h 75"/>
                <a:gd name="T2" fmla="*/ 0 w 75"/>
                <a:gd name="T3" fmla="*/ 68 h 75"/>
                <a:gd name="T4" fmla="*/ 6 w 75"/>
                <a:gd name="T5" fmla="*/ 62 h 75"/>
                <a:gd name="T6" fmla="*/ 62 w 75"/>
                <a:gd name="T7" fmla="*/ 6 h 75"/>
                <a:gd name="T8" fmla="*/ 68 w 75"/>
                <a:gd name="T9" fmla="*/ 0 h 75"/>
                <a:gd name="T10" fmla="*/ 75 w 75"/>
                <a:gd name="T11" fmla="*/ 6 h 75"/>
                <a:gd name="T12" fmla="*/ 6 w 75"/>
                <a:gd name="T13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5">
                  <a:moveTo>
                    <a:pt x="6" y="75"/>
                  </a:moveTo>
                  <a:cubicBezTo>
                    <a:pt x="3" y="75"/>
                    <a:pt x="0" y="72"/>
                    <a:pt x="0" y="68"/>
                  </a:cubicBezTo>
                  <a:cubicBezTo>
                    <a:pt x="0" y="65"/>
                    <a:pt x="3" y="62"/>
                    <a:pt x="6" y="62"/>
                  </a:cubicBezTo>
                  <a:cubicBezTo>
                    <a:pt x="37" y="62"/>
                    <a:pt x="62" y="37"/>
                    <a:pt x="62" y="6"/>
                  </a:cubicBezTo>
                  <a:cubicBezTo>
                    <a:pt x="62" y="3"/>
                    <a:pt x="65" y="0"/>
                    <a:pt x="68" y="0"/>
                  </a:cubicBezTo>
                  <a:cubicBezTo>
                    <a:pt x="72" y="0"/>
                    <a:pt x="75" y="3"/>
                    <a:pt x="75" y="6"/>
                  </a:cubicBezTo>
                  <a:cubicBezTo>
                    <a:pt x="75" y="44"/>
                    <a:pt x="44" y="75"/>
                    <a:pt x="6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" name="Freeform 7"/>
            <p:cNvSpPr>
              <a:spLocks noEditPoints="1"/>
            </p:cNvSpPr>
            <p:nvPr/>
          </p:nvSpPr>
          <p:spPr bwMode="auto">
            <a:xfrm>
              <a:off x="4718050" y="5578475"/>
              <a:ext cx="787400" cy="998537"/>
            </a:xfrm>
            <a:custGeom>
              <a:avLst/>
              <a:gdLst>
                <a:gd name="T0" fmla="*/ 218 w 236"/>
                <a:gd name="T1" fmla="*/ 81 h 298"/>
                <a:gd name="T2" fmla="*/ 180 w 236"/>
                <a:gd name="T3" fmla="*/ 81 h 298"/>
                <a:gd name="T4" fmla="*/ 180 w 236"/>
                <a:gd name="T5" fmla="*/ 19 h 298"/>
                <a:gd name="T6" fmla="*/ 162 w 236"/>
                <a:gd name="T7" fmla="*/ 0 h 298"/>
                <a:gd name="T8" fmla="*/ 143 w 236"/>
                <a:gd name="T9" fmla="*/ 19 h 298"/>
                <a:gd name="T10" fmla="*/ 143 w 236"/>
                <a:gd name="T11" fmla="*/ 81 h 298"/>
                <a:gd name="T12" fmla="*/ 93 w 236"/>
                <a:gd name="T13" fmla="*/ 81 h 298"/>
                <a:gd name="T14" fmla="*/ 93 w 236"/>
                <a:gd name="T15" fmla="*/ 19 h 298"/>
                <a:gd name="T16" fmla="*/ 75 w 236"/>
                <a:gd name="T17" fmla="*/ 0 h 298"/>
                <a:gd name="T18" fmla="*/ 56 w 236"/>
                <a:gd name="T19" fmla="*/ 19 h 298"/>
                <a:gd name="T20" fmla="*/ 56 w 236"/>
                <a:gd name="T21" fmla="*/ 81 h 298"/>
                <a:gd name="T22" fmla="*/ 19 w 236"/>
                <a:gd name="T23" fmla="*/ 81 h 298"/>
                <a:gd name="T24" fmla="*/ 0 w 236"/>
                <a:gd name="T25" fmla="*/ 99 h 298"/>
                <a:gd name="T26" fmla="*/ 19 w 236"/>
                <a:gd name="T27" fmla="*/ 118 h 298"/>
                <a:gd name="T28" fmla="*/ 25 w 236"/>
                <a:gd name="T29" fmla="*/ 118 h 298"/>
                <a:gd name="T30" fmla="*/ 25 w 236"/>
                <a:gd name="T31" fmla="*/ 161 h 298"/>
                <a:gd name="T32" fmla="*/ 112 w 236"/>
                <a:gd name="T33" fmla="*/ 254 h 298"/>
                <a:gd name="T34" fmla="*/ 112 w 236"/>
                <a:gd name="T35" fmla="*/ 292 h 298"/>
                <a:gd name="T36" fmla="*/ 118 w 236"/>
                <a:gd name="T37" fmla="*/ 298 h 298"/>
                <a:gd name="T38" fmla="*/ 124 w 236"/>
                <a:gd name="T39" fmla="*/ 292 h 298"/>
                <a:gd name="T40" fmla="*/ 124 w 236"/>
                <a:gd name="T41" fmla="*/ 254 h 298"/>
                <a:gd name="T42" fmla="*/ 211 w 236"/>
                <a:gd name="T43" fmla="*/ 161 h 298"/>
                <a:gd name="T44" fmla="*/ 211 w 236"/>
                <a:gd name="T45" fmla="*/ 118 h 298"/>
                <a:gd name="T46" fmla="*/ 218 w 236"/>
                <a:gd name="T47" fmla="*/ 118 h 298"/>
                <a:gd name="T48" fmla="*/ 236 w 236"/>
                <a:gd name="T49" fmla="*/ 99 h 298"/>
                <a:gd name="T50" fmla="*/ 218 w 236"/>
                <a:gd name="T51" fmla="*/ 81 h 298"/>
                <a:gd name="T52" fmla="*/ 156 w 236"/>
                <a:gd name="T53" fmla="*/ 19 h 298"/>
                <a:gd name="T54" fmla="*/ 162 w 236"/>
                <a:gd name="T55" fmla="*/ 12 h 298"/>
                <a:gd name="T56" fmla="*/ 168 w 236"/>
                <a:gd name="T57" fmla="*/ 19 h 298"/>
                <a:gd name="T58" fmla="*/ 168 w 236"/>
                <a:gd name="T59" fmla="*/ 31 h 298"/>
                <a:gd name="T60" fmla="*/ 156 w 236"/>
                <a:gd name="T61" fmla="*/ 31 h 298"/>
                <a:gd name="T62" fmla="*/ 156 w 236"/>
                <a:gd name="T63" fmla="*/ 19 h 298"/>
                <a:gd name="T64" fmla="*/ 156 w 236"/>
                <a:gd name="T65" fmla="*/ 43 h 298"/>
                <a:gd name="T66" fmla="*/ 168 w 236"/>
                <a:gd name="T67" fmla="*/ 43 h 298"/>
                <a:gd name="T68" fmla="*/ 168 w 236"/>
                <a:gd name="T69" fmla="*/ 81 h 298"/>
                <a:gd name="T70" fmla="*/ 156 w 236"/>
                <a:gd name="T71" fmla="*/ 81 h 298"/>
                <a:gd name="T72" fmla="*/ 156 w 236"/>
                <a:gd name="T73" fmla="*/ 43 h 298"/>
                <a:gd name="T74" fmla="*/ 69 w 236"/>
                <a:gd name="T75" fmla="*/ 19 h 298"/>
                <a:gd name="T76" fmla="*/ 75 w 236"/>
                <a:gd name="T77" fmla="*/ 12 h 298"/>
                <a:gd name="T78" fmla="*/ 81 w 236"/>
                <a:gd name="T79" fmla="*/ 19 h 298"/>
                <a:gd name="T80" fmla="*/ 81 w 236"/>
                <a:gd name="T81" fmla="*/ 31 h 298"/>
                <a:gd name="T82" fmla="*/ 69 w 236"/>
                <a:gd name="T83" fmla="*/ 31 h 298"/>
                <a:gd name="T84" fmla="*/ 69 w 236"/>
                <a:gd name="T85" fmla="*/ 19 h 298"/>
                <a:gd name="T86" fmla="*/ 69 w 236"/>
                <a:gd name="T87" fmla="*/ 43 h 298"/>
                <a:gd name="T88" fmla="*/ 81 w 236"/>
                <a:gd name="T89" fmla="*/ 43 h 298"/>
                <a:gd name="T90" fmla="*/ 81 w 236"/>
                <a:gd name="T91" fmla="*/ 81 h 298"/>
                <a:gd name="T92" fmla="*/ 69 w 236"/>
                <a:gd name="T93" fmla="*/ 81 h 298"/>
                <a:gd name="T94" fmla="*/ 69 w 236"/>
                <a:gd name="T95" fmla="*/ 43 h 298"/>
                <a:gd name="T96" fmla="*/ 199 w 236"/>
                <a:gd name="T97" fmla="*/ 161 h 298"/>
                <a:gd name="T98" fmla="*/ 118 w 236"/>
                <a:gd name="T99" fmla="*/ 242 h 298"/>
                <a:gd name="T100" fmla="*/ 38 w 236"/>
                <a:gd name="T101" fmla="*/ 161 h 298"/>
                <a:gd name="T102" fmla="*/ 38 w 236"/>
                <a:gd name="T103" fmla="*/ 118 h 298"/>
                <a:gd name="T104" fmla="*/ 199 w 236"/>
                <a:gd name="T105" fmla="*/ 118 h 298"/>
                <a:gd name="T106" fmla="*/ 199 w 236"/>
                <a:gd name="T107" fmla="*/ 161 h 298"/>
                <a:gd name="T108" fmla="*/ 218 w 236"/>
                <a:gd name="T109" fmla="*/ 106 h 298"/>
                <a:gd name="T110" fmla="*/ 205 w 236"/>
                <a:gd name="T111" fmla="*/ 106 h 298"/>
                <a:gd name="T112" fmla="*/ 31 w 236"/>
                <a:gd name="T113" fmla="*/ 106 h 298"/>
                <a:gd name="T114" fmla="*/ 19 w 236"/>
                <a:gd name="T115" fmla="*/ 106 h 298"/>
                <a:gd name="T116" fmla="*/ 13 w 236"/>
                <a:gd name="T117" fmla="*/ 99 h 298"/>
                <a:gd name="T118" fmla="*/ 19 w 236"/>
                <a:gd name="T119" fmla="*/ 93 h 298"/>
                <a:gd name="T120" fmla="*/ 218 w 236"/>
                <a:gd name="T121" fmla="*/ 93 h 298"/>
                <a:gd name="T122" fmla="*/ 224 w 236"/>
                <a:gd name="T123" fmla="*/ 99 h 298"/>
                <a:gd name="T124" fmla="*/ 218 w 236"/>
                <a:gd name="T125" fmla="*/ 106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6" h="298">
                  <a:moveTo>
                    <a:pt x="218" y="81"/>
                  </a:moveTo>
                  <a:cubicBezTo>
                    <a:pt x="180" y="81"/>
                    <a:pt x="180" y="81"/>
                    <a:pt x="180" y="81"/>
                  </a:cubicBezTo>
                  <a:cubicBezTo>
                    <a:pt x="180" y="19"/>
                    <a:pt x="180" y="19"/>
                    <a:pt x="180" y="19"/>
                  </a:cubicBezTo>
                  <a:cubicBezTo>
                    <a:pt x="180" y="8"/>
                    <a:pt x="172" y="0"/>
                    <a:pt x="162" y="0"/>
                  </a:cubicBezTo>
                  <a:cubicBezTo>
                    <a:pt x="151" y="0"/>
                    <a:pt x="143" y="8"/>
                    <a:pt x="143" y="19"/>
                  </a:cubicBezTo>
                  <a:cubicBezTo>
                    <a:pt x="143" y="81"/>
                    <a:pt x="143" y="81"/>
                    <a:pt x="143" y="81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93" y="19"/>
                    <a:pt x="93" y="19"/>
                    <a:pt x="93" y="19"/>
                  </a:cubicBezTo>
                  <a:cubicBezTo>
                    <a:pt x="93" y="8"/>
                    <a:pt x="85" y="0"/>
                    <a:pt x="75" y="0"/>
                  </a:cubicBezTo>
                  <a:cubicBezTo>
                    <a:pt x="64" y="0"/>
                    <a:pt x="56" y="8"/>
                    <a:pt x="56" y="19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19" y="81"/>
                    <a:pt x="19" y="81"/>
                    <a:pt x="19" y="81"/>
                  </a:cubicBezTo>
                  <a:cubicBezTo>
                    <a:pt x="8" y="81"/>
                    <a:pt x="0" y="89"/>
                    <a:pt x="0" y="99"/>
                  </a:cubicBezTo>
                  <a:cubicBezTo>
                    <a:pt x="0" y="110"/>
                    <a:pt x="8" y="118"/>
                    <a:pt x="19" y="118"/>
                  </a:cubicBezTo>
                  <a:cubicBezTo>
                    <a:pt x="25" y="118"/>
                    <a:pt x="25" y="118"/>
                    <a:pt x="25" y="118"/>
                  </a:cubicBezTo>
                  <a:cubicBezTo>
                    <a:pt x="25" y="161"/>
                    <a:pt x="25" y="161"/>
                    <a:pt x="25" y="161"/>
                  </a:cubicBezTo>
                  <a:cubicBezTo>
                    <a:pt x="25" y="210"/>
                    <a:pt x="64" y="251"/>
                    <a:pt x="112" y="254"/>
                  </a:cubicBezTo>
                  <a:cubicBezTo>
                    <a:pt x="112" y="292"/>
                    <a:pt x="112" y="292"/>
                    <a:pt x="112" y="292"/>
                  </a:cubicBezTo>
                  <a:cubicBezTo>
                    <a:pt x="112" y="295"/>
                    <a:pt x="115" y="298"/>
                    <a:pt x="118" y="298"/>
                  </a:cubicBezTo>
                  <a:cubicBezTo>
                    <a:pt x="122" y="298"/>
                    <a:pt x="124" y="295"/>
                    <a:pt x="124" y="292"/>
                  </a:cubicBezTo>
                  <a:cubicBezTo>
                    <a:pt x="124" y="254"/>
                    <a:pt x="124" y="254"/>
                    <a:pt x="124" y="254"/>
                  </a:cubicBezTo>
                  <a:cubicBezTo>
                    <a:pt x="173" y="251"/>
                    <a:pt x="211" y="210"/>
                    <a:pt x="211" y="161"/>
                  </a:cubicBezTo>
                  <a:cubicBezTo>
                    <a:pt x="211" y="118"/>
                    <a:pt x="211" y="118"/>
                    <a:pt x="211" y="118"/>
                  </a:cubicBezTo>
                  <a:cubicBezTo>
                    <a:pt x="218" y="118"/>
                    <a:pt x="218" y="118"/>
                    <a:pt x="218" y="118"/>
                  </a:cubicBezTo>
                  <a:cubicBezTo>
                    <a:pt x="228" y="118"/>
                    <a:pt x="236" y="110"/>
                    <a:pt x="236" y="99"/>
                  </a:cubicBezTo>
                  <a:cubicBezTo>
                    <a:pt x="236" y="89"/>
                    <a:pt x="228" y="81"/>
                    <a:pt x="218" y="81"/>
                  </a:cubicBezTo>
                  <a:close/>
                  <a:moveTo>
                    <a:pt x="156" y="19"/>
                  </a:moveTo>
                  <a:cubicBezTo>
                    <a:pt x="156" y="15"/>
                    <a:pt x="158" y="12"/>
                    <a:pt x="162" y="12"/>
                  </a:cubicBezTo>
                  <a:cubicBezTo>
                    <a:pt x="165" y="12"/>
                    <a:pt x="168" y="15"/>
                    <a:pt x="168" y="19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56" y="31"/>
                    <a:pt x="156" y="31"/>
                    <a:pt x="156" y="31"/>
                  </a:cubicBezTo>
                  <a:lnTo>
                    <a:pt x="156" y="19"/>
                  </a:lnTo>
                  <a:close/>
                  <a:moveTo>
                    <a:pt x="156" y="43"/>
                  </a:moveTo>
                  <a:cubicBezTo>
                    <a:pt x="168" y="43"/>
                    <a:pt x="168" y="43"/>
                    <a:pt x="168" y="43"/>
                  </a:cubicBezTo>
                  <a:cubicBezTo>
                    <a:pt x="168" y="81"/>
                    <a:pt x="168" y="81"/>
                    <a:pt x="168" y="81"/>
                  </a:cubicBezTo>
                  <a:cubicBezTo>
                    <a:pt x="156" y="81"/>
                    <a:pt x="156" y="81"/>
                    <a:pt x="156" y="81"/>
                  </a:cubicBezTo>
                  <a:lnTo>
                    <a:pt x="156" y="43"/>
                  </a:lnTo>
                  <a:close/>
                  <a:moveTo>
                    <a:pt x="69" y="19"/>
                  </a:moveTo>
                  <a:cubicBezTo>
                    <a:pt x="69" y="15"/>
                    <a:pt x="71" y="12"/>
                    <a:pt x="75" y="12"/>
                  </a:cubicBezTo>
                  <a:cubicBezTo>
                    <a:pt x="79" y="12"/>
                    <a:pt x="81" y="15"/>
                    <a:pt x="81" y="19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69" y="31"/>
                    <a:pt x="69" y="31"/>
                    <a:pt x="69" y="31"/>
                  </a:cubicBezTo>
                  <a:lnTo>
                    <a:pt x="69" y="19"/>
                  </a:lnTo>
                  <a:close/>
                  <a:moveTo>
                    <a:pt x="69" y="43"/>
                  </a:moveTo>
                  <a:cubicBezTo>
                    <a:pt x="81" y="43"/>
                    <a:pt x="81" y="43"/>
                    <a:pt x="81" y="43"/>
                  </a:cubicBezTo>
                  <a:cubicBezTo>
                    <a:pt x="81" y="81"/>
                    <a:pt x="81" y="81"/>
                    <a:pt x="81" y="81"/>
                  </a:cubicBezTo>
                  <a:cubicBezTo>
                    <a:pt x="69" y="81"/>
                    <a:pt x="69" y="81"/>
                    <a:pt x="69" y="81"/>
                  </a:cubicBezTo>
                  <a:lnTo>
                    <a:pt x="69" y="43"/>
                  </a:lnTo>
                  <a:close/>
                  <a:moveTo>
                    <a:pt x="199" y="161"/>
                  </a:moveTo>
                  <a:cubicBezTo>
                    <a:pt x="199" y="206"/>
                    <a:pt x="163" y="242"/>
                    <a:pt x="118" y="242"/>
                  </a:cubicBezTo>
                  <a:cubicBezTo>
                    <a:pt x="74" y="242"/>
                    <a:pt x="38" y="206"/>
                    <a:pt x="38" y="161"/>
                  </a:cubicBezTo>
                  <a:cubicBezTo>
                    <a:pt x="38" y="118"/>
                    <a:pt x="38" y="118"/>
                    <a:pt x="38" y="118"/>
                  </a:cubicBezTo>
                  <a:cubicBezTo>
                    <a:pt x="199" y="118"/>
                    <a:pt x="199" y="118"/>
                    <a:pt x="199" y="118"/>
                  </a:cubicBezTo>
                  <a:lnTo>
                    <a:pt x="199" y="161"/>
                  </a:lnTo>
                  <a:close/>
                  <a:moveTo>
                    <a:pt x="218" y="106"/>
                  </a:moveTo>
                  <a:cubicBezTo>
                    <a:pt x="205" y="106"/>
                    <a:pt x="205" y="106"/>
                    <a:pt x="205" y="106"/>
                  </a:cubicBezTo>
                  <a:cubicBezTo>
                    <a:pt x="31" y="106"/>
                    <a:pt x="31" y="106"/>
                    <a:pt x="31" y="106"/>
                  </a:cubicBezTo>
                  <a:cubicBezTo>
                    <a:pt x="19" y="106"/>
                    <a:pt x="19" y="106"/>
                    <a:pt x="19" y="106"/>
                  </a:cubicBezTo>
                  <a:cubicBezTo>
                    <a:pt x="15" y="106"/>
                    <a:pt x="13" y="103"/>
                    <a:pt x="13" y="99"/>
                  </a:cubicBezTo>
                  <a:cubicBezTo>
                    <a:pt x="13" y="96"/>
                    <a:pt x="15" y="93"/>
                    <a:pt x="19" y="93"/>
                  </a:cubicBezTo>
                  <a:cubicBezTo>
                    <a:pt x="218" y="93"/>
                    <a:pt x="218" y="93"/>
                    <a:pt x="218" y="93"/>
                  </a:cubicBezTo>
                  <a:cubicBezTo>
                    <a:pt x="221" y="93"/>
                    <a:pt x="224" y="96"/>
                    <a:pt x="224" y="99"/>
                  </a:cubicBezTo>
                  <a:cubicBezTo>
                    <a:pt x="224" y="103"/>
                    <a:pt x="221" y="106"/>
                    <a:pt x="218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63" name="Group 162"/>
          <p:cNvGrpSpPr>
            <a:grpSpLocks noChangeAspect="1"/>
          </p:cNvGrpSpPr>
          <p:nvPr/>
        </p:nvGrpSpPr>
        <p:grpSpPr>
          <a:xfrm>
            <a:off x="4295585" y="1274022"/>
            <a:ext cx="552832" cy="572337"/>
            <a:chOff x="2946401" y="166688"/>
            <a:chExt cx="6299200" cy="6521451"/>
          </a:xfrm>
          <a:solidFill>
            <a:schemeClr val="bg1"/>
          </a:solidFill>
        </p:grpSpPr>
        <p:sp>
          <p:nvSpPr>
            <p:cNvPr id="164" name="Freeform 43"/>
            <p:cNvSpPr>
              <a:spLocks/>
            </p:cNvSpPr>
            <p:nvPr/>
          </p:nvSpPr>
          <p:spPr bwMode="auto">
            <a:xfrm>
              <a:off x="2946401" y="166688"/>
              <a:ext cx="5357813" cy="4056063"/>
            </a:xfrm>
            <a:custGeom>
              <a:avLst/>
              <a:gdLst>
                <a:gd name="T0" fmla="*/ 417 w 1612"/>
                <a:gd name="T1" fmla="*/ 390 h 1219"/>
                <a:gd name="T2" fmla="*/ 1432 w 1612"/>
                <a:gd name="T3" fmla="*/ 363 h 1219"/>
                <a:gd name="T4" fmla="*/ 1199 w 1612"/>
                <a:gd name="T5" fmla="*/ 372 h 1219"/>
                <a:gd name="T6" fmla="*/ 1147 w 1612"/>
                <a:gd name="T7" fmla="*/ 428 h 1219"/>
                <a:gd name="T8" fmla="*/ 1201 w 1612"/>
                <a:gd name="T9" fmla="*/ 480 h 1219"/>
                <a:gd name="T10" fmla="*/ 1203 w 1612"/>
                <a:gd name="T11" fmla="*/ 480 h 1219"/>
                <a:gd name="T12" fmla="*/ 1560 w 1612"/>
                <a:gd name="T13" fmla="*/ 466 h 1219"/>
                <a:gd name="T14" fmla="*/ 1612 w 1612"/>
                <a:gd name="T15" fmla="*/ 412 h 1219"/>
                <a:gd name="T16" fmla="*/ 1612 w 1612"/>
                <a:gd name="T17" fmla="*/ 408 h 1219"/>
                <a:gd name="T18" fmla="*/ 1612 w 1612"/>
                <a:gd name="T19" fmla="*/ 406 h 1219"/>
                <a:gd name="T20" fmla="*/ 1612 w 1612"/>
                <a:gd name="T21" fmla="*/ 406 h 1219"/>
                <a:gd name="T22" fmla="*/ 1612 w 1612"/>
                <a:gd name="T23" fmla="*/ 406 h 1219"/>
                <a:gd name="T24" fmla="*/ 1599 w 1612"/>
                <a:gd name="T25" fmla="*/ 53 h 1219"/>
                <a:gd name="T26" fmla="*/ 1543 w 1612"/>
                <a:gd name="T27" fmla="*/ 1 h 1219"/>
                <a:gd name="T28" fmla="*/ 1491 w 1612"/>
                <a:gd name="T29" fmla="*/ 57 h 1219"/>
                <a:gd name="T30" fmla="*/ 1499 w 1612"/>
                <a:gd name="T31" fmla="*/ 278 h 1219"/>
                <a:gd name="T32" fmla="*/ 984 w 1612"/>
                <a:gd name="T33" fmla="*/ 81 h 1219"/>
                <a:gd name="T34" fmla="*/ 344 w 1612"/>
                <a:gd name="T35" fmla="*/ 310 h 1219"/>
                <a:gd name="T36" fmla="*/ 77 w 1612"/>
                <a:gd name="T37" fmla="*/ 1178 h 1219"/>
                <a:gd name="T38" fmla="*/ 129 w 1612"/>
                <a:gd name="T39" fmla="*/ 1219 h 1219"/>
                <a:gd name="T40" fmla="*/ 142 w 1612"/>
                <a:gd name="T41" fmla="*/ 1218 h 1219"/>
                <a:gd name="T42" fmla="*/ 182 w 1612"/>
                <a:gd name="T43" fmla="*/ 1152 h 1219"/>
                <a:gd name="T44" fmla="*/ 417 w 1612"/>
                <a:gd name="T45" fmla="*/ 390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12" h="1219">
                  <a:moveTo>
                    <a:pt x="417" y="390"/>
                  </a:moveTo>
                  <a:cubicBezTo>
                    <a:pt x="706" y="128"/>
                    <a:pt x="1139" y="124"/>
                    <a:pt x="1432" y="363"/>
                  </a:cubicBezTo>
                  <a:cubicBezTo>
                    <a:pt x="1199" y="372"/>
                    <a:pt x="1199" y="372"/>
                    <a:pt x="1199" y="372"/>
                  </a:cubicBezTo>
                  <a:cubicBezTo>
                    <a:pt x="1169" y="373"/>
                    <a:pt x="1146" y="398"/>
                    <a:pt x="1147" y="428"/>
                  </a:cubicBezTo>
                  <a:cubicBezTo>
                    <a:pt x="1149" y="457"/>
                    <a:pt x="1173" y="480"/>
                    <a:pt x="1201" y="480"/>
                  </a:cubicBezTo>
                  <a:cubicBezTo>
                    <a:pt x="1202" y="480"/>
                    <a:pt x="1203" y="480"/>
                    <a:pt x="1203" y="480"/>
                  </a:cubicBezTo>
                  <a:cubicBezTo>
                    <a:pt x="1560" y="466"/>
                    <a:pt x="1560" y="466"/>
                    <a:pt x="1560" y="466"/>
                  </a:cubicBezTo>
                  <a:cubicBezTo>
                    <a:pt x="1589" y="465"/>
                    <a:pt x="1612" y="442"/>
                    <a:pt x="1612" y="412"/>
                  </a:cubicBezTo>
                  <a:cubicBezTo>
                    <a:pt x="1612" y="408"/>
                    <a:pt x="1612" y="408"/>
                    <a:pt x="1612" y="408"/>
                  </a:cubicBezTo>
                  <a:cubicBezTo>
                    <a:pt x="1612" y="408"/>
                    <a:pt x="1612" y="407"/>
                    <a:pt x="1612" y="406"/>
                  </a:cubicBezTo>
                  <a:cubicBezTo>
                    <a:pt x="1612" y="406"/>
                    <a:pt x="1612" y="406"/>
                    <a:pt x="1612" y="406"/>
                  </a:cubicBezTo>
                  <a:cubicBezTo>
                    <a:pt x="1612" y="406"/>
                    <a:pt x="1612" y="406"/>
                    <a:pt x="1612" y="406"/>
                  </a:cubicBezTo>
                  <a:cubicBezTo>
                    <a:pt x="1599" y="53"/>
                    <a:pt x="1599" y="53"/>
                    <a:pt x="1599" y="53"/>
                  </a:cubicBezTo>
                  <a:cubicBezTo>
                    <a:pt x="1598" y="23"/>
                    <a:pt x="1573" y="0"/>
                    <a:pt x="1543" y="1"/>
                  </a:cubicBezTo>
                  <a:cubicBezTo>
                    <a:pt x="1513" y="2"/>
                    <a:pt x="1490" y="27"/>
                    <a:pt x="1491" y="57"/>
                  </a:cubicBezTo>
                  <a:cubicBezTo>
                    <a:pt x="1499" y="278"/>
                    <a:pt x="1499" y="278"/>
                    <a:pt x="1499" y="278"/>
                  </a:cubicBezTo>
                  <a:cubicBezTo>
                    <a:pt x="1354" y="160"/>
                    <a:pt x="1175" y="91"/>
                    <a:pt x="984" y="81"/>
                  </a:cubicBezTo>
                  <a:cubicBezTo>
                    <a:pt x="747" y="69"/>
                    <a:pt x="520" y="150"/>
                    <a:pt x="344" y="310"/>
                  </a:cubicBezTo>
                  <a:cubicBezTo>
                    <a:pt x="103" y="528"/>
                    <a:pt x="0" y="861"/>
                    <a:pt x="77" y="1178"/>
                  </a:cubicBezTo>
                  <a:cubicBezTo>
                    <a:pt x="83" y="1203"/>
                    <a:pt x="105" y="1219"/>
                    <a:pt x="129" y="1219"/>
                  </a:cubicBezTo>
                  <a:cubicBezTo>
                    <a:pt x="134" y="1219"/>
                    <a:pt x="138" y="1219"/>
                    <a:pt x="142" y="1218"/>
                  </a:cubicBezTo>
                  <a:cubicBezTo>
                    <a:pt x="171" y="1210"/>
                    <a:pt x="189" y="1181"/>
                    <a:pt x="182" y="1152"/>
                  </a:cubicBezTo>
                  <a:cubicBezTo>
                    <a:pt x="115" y="874"/>
                    <a:pt x="204" y="582"/>
                    <a:pt x="417" y="3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5" name="Freeform 44"/>
            <p:cNvSpPr>
              <a:spLocks/>
            </p:cNvSpPr>
            <p:nvPr/>
          </p:nvSpPr>
          <p:spPr bwMode="auto">
            <a:xfrm>
              <a:off x="3860801" y="2616201"/>
              <a:ext cx="5384800" cy="4071938"/>
            </a:xfrm>
            <a:custGeom>
              <a:avLst/>
              <a:gdLst>
                <a:gd name="T0" fmla="*/ 1543 w 1620"/>
                <a:gd name="T1" fmla="*/ 47 h 1224"/>
                <a:gd name="T2" fmla="*/ 1478 w 1620"/>
                <a:gd name="T3" fmla="*/ 8 h 1224"/>
                <a:gd name="T4" fmla="*/ 1438 w 1620"/>
                <a:gd name="T5" fmla="*/ 73 h 1224"/>
                <a:gd name="T6" fmla="*/ 1203 w 1620"/>
                <a:gd name="T7" fmla="*/ 836 h 1224"/>
                <a:gd name="T8" fmla="*/ 680 w 1620"/>
                <a:gd name="T9" fmla="*/ 1037 h 1224"/>
                <a:gd name="T10" fmla="*/ 182 w 1620"/>
                <a:gd name="T11" fmla="*/ 857 h 1224"/>
                <a:gd name="T12" fmla="*/ 417 w 1620"/>
                <a:gd name="T13" fmla="*/ 836 h 1224"/>
                <a:gd name="T14" fmla="*/ 466 w 1620"/>
                <a:gd name="T15" fmla="*/ 777 h 1224"/>
                <a:gd name="T16" fmla="*/ 407 w 1620"/>
                <a:gd name="T17" fmla="*/ 728 h 1224"/>
                <a:gd name="T18" fmla="*/ 51 w 1620"/>
                <a:gd name="T19" fmla="*/ 760 h 1224"/>
                <a:gd name="T20" fmla="*/ 2 w 1620"/>
                <a:gd name="T21" fmla="*/ 819 h 1224"/>
                <a:gd name="T22" fmla="*/ 34 w 1620"/>
                <a:gd name="T23" fmla="*/ 1175 h 1224"/>
                <a:gd name="T24" fmla="*/ 88 w 1620"/>
                <a:gd name="T25" fmla="*/ 1224 h 1224"/>
                <a:gd name="T26" fmla="*/ 93 w 1620"/>
                <a:gd name="T27" fmla="*/ 1224 h 1224"/>
                <a:gd name="T28" fmla="*/ 142 w 1620"/>
                <a:gd name="T29" fmla="*/ 1165 h 1224"/>
                <a:gd name="T30" fmla="*/ 122 w 1620"/>
                <a:gd name="T31" fmla="*/ 948 h 1224"/>
                <a:gd name="T32" fmla="*/ 636 w 1620"/>
                <a:gd name="T33" fmla="*/ 1144 h 1224"/>
                <a:gd name="T34" fmla="*/ 681 w 1620"/>
                <a:gd name="T35" fmla="*/ 1145 h 1224"/>
                <a:gd name="T36" fmla="*/ 1276 w 1620"/>
                <a:gd name="T37" fmla="*/ 916 h 1224"/>
                <a:gd name="T38" fmla="*/ 1543 w 1620"/>
                <a:gd name="T39" fmla="*/ 47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0" h="1224">
                  <a:moveTo>
                    <a:pt x="1543" y="47"/>
                  </a:moveTo>
                  <a:cubicBezTo>
                    <a:pt x="1536" y="18"/>
                    <a:pt x="1506" y="0"/>
                    <a:pt x="1478" y="8"/>
                  </a:cubicBezTo>
                  <a:cubicBezTo>
                    <a:pt x="1449" y="15"/>
                    <a:pt x="1431" y="44"/>
                    <a:pt x="1438" y="73"/>
                  </a:cubicBezTo>
                  <a:cubicBezTo>
                    <a:pt x="1506" y="351"/>
                    <a:pt x="1416" y="644"/>
                    <a:pt x="1203" y="836"/>
                  </a:cubicBezTo>
                  <a:cubicBezTo>
                    <a:pt x="1054" y="970"/>
                    <a:pt x="867" y="1037"/>
                    <a:pt x="680" y="1037"/>
                  </a:cubicBezTo>
                  <a:cubicBezTo>
                    <a:pt x="502" y="1037"/>
                    <a:pt x="325" y="976"/>
                    <a:pt x="182" y="857"/>
                  </a:cubicBezTo>
                  <a:cubicBezTo>
                    <a:pt x="417" y="836"/>
                    <a:pt x="417" y="836"/>
                    <a:pt x="417" y="836"/>
                  </a:cubicBezTo>
                  <a:cubicBezTo>
                    <a:pt x="446" y="833"/>
                    <a:pt x="468" y="807"/>
                    <a:pt x="466" y="777"/>
                  </a:cubicBezTo>
                  <a:cubicBezTo>
                    <a:pt x="463" y="747"/>
                    <a:pt x="437" y="726"/>
                    <a:pt x="407" y="728"/>
                  </a:cubicBezTo>
                  <a:cubicBezTo>
                    <a:pt x="51" y="760"/>
                    <a:pt x="51" y="760"/>
                    <a:pt x="51" y="760"/>
                  </a:cubicBezTo>
                  <a:cubicBezTo>
                    <a:pt x="22" y="763"/>
                    <a:pt x="0" y="789"/>
                    <a:pt x="2" y="819"/>
                  </a:cubicBezTo>
                  <a:cubicBezTo>
                    <a:pt x="34" y="1175"/>
                    <a:pt x="34" y="1175"/>
                    <a:pt x="34" y="1175"/>
                  </a:cubicBezTo>
                  <a:cubicBezTo>
                    <a:pt x="37" y="1203"/>
                    <a:pt x="60" y="1224"/>
                    <a:pt x="88" y="1224"/>
                  </a:cubicBezTo>
                  <a:cubicBezTo>
                    <a:pt x="90" y="1224"/>
                    <a:pt x="91" y="1224"/>
                    <a:pt x="93" y="1224"/>
                  </a:cubicBezTo>
                  <a:cubicBezTo>
                    <a:pt x="122" y="1221"/>
                    <a:pt x="144" y="1195"/>
                    <a:pt x="142" y="1165"/>
                  </a:cubicBezTo>
                  <a:cubicBezTo>
                    <a:pt x="122" y="948"/>
                    <a:pt x="122" y="948"/>
                    <a:pt x="122" y="948"/>
                  </a:cubicBezTo>
                  <a:cubicBezTo>
                    <a:pt x="268" y="1066"/>
                    <a:pt x="446" y="1134"/>
                    <a:pt x="636" y="1144"/>
                  </a:cubicBezTo>
                  <a:cubicBezTo>
                    <a:pt x="651" y="1145"/>
                    <a:pt x="666" y="1145"/>
                    <a:pt x="681" y="1145"/>
                  </a:cubicBezTo>
                  <a:cubicBezTo>
                    <a:pt x="901" y="1145"/>
                    <a:pt x="1111" y="1064"/>
                    <a:pt x="1276" y="916"/>
                  </a:cubicBezTo>
                  <a:cubicBezTo>
                    <a:pt x="1517" y="697"/>
                    <a:pt x="1620" y="364"/>
                    <a:pt x="1543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66" name="Freeform 5"/>
          <p:cNvSpPr>
            <a:spLocks noChangeAspect="1" noEditPoints="1"/>
          </p:cNvSpPr>
          <p:nvPr/>
        </p:nvSpPr>
        <p:spPr bwMode="auto">
          <a:xfrm>
            <a:off x="7214423" y="1245031"/>
            <a:ext cx="476045" cy="630319"/>
          </a:xfrm>
          <a:custGeom>
            <a:avLst/>
            <a:gdLst>
              <a:gd name="T0" fmla="*/ 52 w 96"/>
              <a:gd name="T1" fmla="*/ 0 h 128"/>
              <a:gd name="T2" fmla="*/ 33 w 96"/>
              <a:gd name="T3" fmla="*/ 31 h 128"/>
              <a:gd name="T4" fmla="*/ 47 w 96"/>
              <a:gd name="T5" fmla="*/ 74 h 128"/>
              <a:gd name="T6" fmla="*/ 32 w 96"/>
              <a:gd name="T7" fmla="*/ 55 h 128"/>
              <a:gd name="T8" fmla="*/ 3 w 96"/>
              <a:gd name="T9" fmla="*/ 50 h 128"/>
              <a:gd name="T10" fmla="*/ 0 w 96"/>
              <a:gd name="T11" fmla="*/ 51 h 128"/>
              <a:gd name="T12" fmla="*/ 17 w 96"/>
              <a:gd name="T13" fmla="*/ 82 h 128"/>
              <a:gd name="T14" fmla="*/ 48 w 96"/>
              <a:gd name="T15" fmla="*/ 78 h 128"/>
              <a:gd name="T16" fmla="*/ 47 w 96"/>
              <a:gd name="T17" fmla="*/ 125 h 128"/>
              <a:gd name="T18" fmla="*/ 50 w 96"/>
              <a:gd name="T19" fmla="*/ 127 h 128"/>
              <a:gd name="T20" fmla="*/ 53 w 96"/>
              <a:gd name="T21" fmla="*/ 87 h 128"/>
              <a:gd name="T22" fmla="*/ 59 w 96"/>
              <a:gd name="T23" fmla="*/ 77 h 128"/>
              <a:gd name="T24" fmla="*/ 96 w 96"/>
              <a:gd name="T25" fmla="*/ 51 h 128"/>
              <a:gd name="T26" fmla="*/ 94 w 96"/>
              <a:gd name="T27" fmla="*/ 49 h 128"/>
              <a:gd name="T28" fmla="*/ 81 w 96"/>
              <a:gd name="T29" fmla="*/ 53 h 128"/>
              <a:gd name="T30" fmla="*/ 57 w 96"/>
              <a:gd name="T31" fmla="*/ 74 h 128"/>
              <a:gd name="T32" fmla="*/ 51 w 96"/>
              <a:gd name="T33" fmla="*/ 46 h 128"/>
              <a:gd name="T34" fmla="*/ 58 w 96"/>
              <a:gd name="T35" fmla="*/ 14 h 128"/>
              <a:gd name="T36" fmla="*/ 53 w 96"/>
              <a:gd name="T37" fmla="*/ 0 h 128"/>
              <a:gd name="T38" fmla="*/ 51 w 96"/>
              <a:gd name="T39" fmla="*/ 6 h 128"/>
              <a:gd name="T40" fmla="*/ 60 w 96"/>
              <a:gd name="T41" fmla="*/ 31 h 128"/>
              <a:gd name="T42" fmla="*/ 51 w 96"/>
              <a:gd name="T43" fmla="*/ 30 h 128"/>
              <a:gd name="T44" fmla="*/ 51 w 96"/>
              <a:gd name="T45" fmla="*/ 29 h 128"/>
              <a:gd name="T46" fmla="*/ 47 w 96"/>
              <a:gd name="T47" fmla="*/ 29 h 128"/>
              <a:gd name="T48" fmla="*/ 37 w 96"/>
              <a:gd name="T49" fmla="*/ 31 h 128"/>
              <a:gd name="T50" fmla="*/ 5 w 96"/>
              <a:gd name="T51" fmla="*/ 55 h 128"/>
              <a:gd name="T52" fmla="*/ 30 w 96"/>
              <a:gd name="T53" fmla="*/ 59 h 128"/>
              <a:gd name="T54" fmla="*/ 26 w 96"/>
              <a:gd name="T55" fmla="*/ 67 h 128"/>
              <a:gd name="T56" fmla="*/ 22 w 96"/>
              <a:gd name="T57" fmla="*/ 69 h 128"/>
              <a:gd name="T58" fmla="*/ 33 w 96"/>
              <a:gd name="T59" fmla="*/ 76 h 128"/>
              <a:gd name="T60" fmla="*/ 5 w 96"/>
              <a:gd name="T61" fmla="*/ 55 h 128"/>
              <a:gd name="T62" fmla="*/ 77 w 96"/>
              <a:gd name="T63" fmla="*/ 79 h 128"/>
              <a:gd name="T64" fmla="*/ 73 w 96"/>
              <a:gd name="T65" fmla="*/ 70 h 128"/>
              <a:gd name="T66" fmla="*/ 72 w 96"/>
              <a:gd name="T67" fmla="*/ 67 h 128"/>
              <a:gd name="T68" fmla="*/ 61 w 96"/>
              <a:gd name="T69" fmla="*/ 73 h 128"/>
              <a:gd name="T70" fmla="*/ 81 w 96"/>
              <a:gd name="T71" fmla="*/ 5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6" h="128">
                <a:moveTo>
                  <a:pt x="52" y="0"/>
                </a:moveTo>
                <a:cubicBezTo>
                  <a:pt x="52" y="0"/>
                  <a:pt x="52" y="0"/>
                  <a:pt x="52" y="0"/>
                </a:cubicBezTo>
                <a:cubicBezTo>
                  <a:pt x="52" y="0"/>
                  <a:pt x="52" y="0"/>
                  <a:pt x="51" y="0"/>
                </a:cubicBezTo>
                <a:cubicBezTo>
                  <a:pt x="51" y="0"/>
                  <a:pt x="33" y="12"/>
                  <a:pt x="33" y="31"/>
                </a:cubicBezTo>
                <a:cubicBezTo>
                  <a:pt x="33" y="38"/>
                  <a:pt x="39" y="45"/>
                  <a:pt x="47" y="46"/>
                </a:cubicBezTo>
                <a:cubicBezTo>
                  <a:pt x="46" y="57"/>
                  <a:pt x="47" y="66"/>
                  <a:pt x="47" y="74"/>
                </a:cubicBezTo>
                <a:cubicBezTo>
                  <a:pt x="45" y="74"/>
                  <a:pt x="42" y="74"/>
                  <a:pt x="39" y="74"/>
                </a:cubicBezTo>
                <a:cubicBezTo>
                  <a:pt x="41" y="67"/>
                  <a:pt x="39" y="59"/>
                  <a:pt x="32" y="55"/>
                </a:cubicBezTo>
                <a:cubicBezTo>
                  <a:pt x="26" y="52"/>
                  <a:pt x="20" y="52"/>
                  <a:pt x="15" y="53"/>
                </a:cubicBezTo>
                <a:cubicBezTo>
                  <a:pt x="10" y="53"/>
                  <a:pt x="7" y="53"/>
                  <a:pt x="3" y="50"/>
                </a:cubicBezTo>
                <a:cubicBezTo>
                  <a:pt x="3" y="49"/>
                  <a:pt x="2" y="49"/>
                  <a:pt x="2" y="49"/>
                </a:cubicBezTo>
                <a:cubicBezTo>
                  <a:pt x="1" y="49"/>
                  <a:pt x="0" y="50"/>
                  <a:pt x="0" y="51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51"/>
                  <a:pt x="1" y="73"/>
                  <a:pt x="17" y="82"/>
                </a:cubicBezTo>
                <a:cubicBezTo>
                  <a:pt x="24" y="86"/>
                  <a:pt x="33" y="84"/>
                  <a:pt x="37" y="77"/>
                </a:cubicBezTo>
                <a:cubicBezTo>
                  <a:pt x="41" y="78"/>
                  <a:pt x="44" y="78"/>
                  <a:pt x="48" y="78"/>
                </a:cubicBezTo>
                <a:cubicBezTo>
                  <a:pt x="48" y="81"/>
                  <a:pt x="49" y="85"/>
                  <a:pt x="49" y="88"/>
                </a:cubicBezTo>
                <a:cubicBezTo>
                  <a:pt x="50" y="100"/>
                  <a:pt x="51" y="110"/>
                  <a:pt x="47" y="125"/>
                </a:cubicBezTo>
                <a:cubicBezTo>
                  <a:pt x="46" y="127"/>
                  <a:pt x="47" y="128"/>
                  <a:pt x="48" y="128"/>
                </a:cubicBezTo>
                <a:cubicBezTo>
                  <a:pt x="49" y="128"/>
                  <a:pt x="50" y="128"/>
                  <a:pt x="50" y="127"/>
                </a:cubicBezTo>
                <a:cubicBezTo>
                  <a:pt x="50" y="127"/>
                  <a:pt x="50" y="127"/>
                  <a:pt x="50" y="126"/>
                </a:cubicBezTo>
                <a:cubicBezTo>
                  <a:pt x="55" y="111"/>
                  <a:pt x="54" y="99"/>
                  <a:pt x="53" y="87"/>
                </a:cubicBezTo>
                <a:cubicBezTo>
                  <a:pt x="53" y="84"/>
                  <a:pt x="52" y="81"/>
                  <a:pt x="52" y="78"/>
                </a:cubicBezTo>
                <a:cubicBezTo>
                  <a:pt x="54" y="78"/>
                  <a:pt x="56" y="78"/>
                  <a:pt x="59" y="77"/>
                </a:cubicBezTo>
                <a:cubicBezTo>
                  <a:pt x="63" y="84"/>
                  <a:pt x="72" y="86"/>
                  <a:pt x="79" y="82"/>
                </a:cubicBezTo>
                <a:cubicBezTo>
                  <a:pt x="95" y="73"/>
                  <a:pt x="96" y="51"/>
                  <a:pt x="96" y="51"/>
                </a:cubicBezTo>
                <a:cubicBezTo>
                  <a:pt x="96" y="50"/>
                  <a:pt x="95" y="49"/>
                  <a:pt x="94" y="49"/>
                </a:cubicBezTo>
                <a:cubicBezTo>
                  <a:pt x="94" y="49"/>
                  <a:pt x="94" y="49"/>
                  <a:pt x="94" y="49"/>
                </a:cubicBezTo>
                <a:cubicBezTo>
                  <a:pt x="94" y="49"/>
                  <a:pt x="93" y="49"/>
                  <a:pt x="93" y="50"/>
                </a:cubicBezTo>
                <a:cubicBezTo>
                  <a:pt x="89" y="53"/>
                  <a:pt x="86" y="53"/>
                  <a:pt x="81" y="53"/>
                </a:cubicBezTo>
                <a:cubicBezTo>
                  <a:pt x="76" y="52"/>
                  <a:pt x="70" y="52"/>
                  <a:pt x="64" y="55"/>
                </a:cubicBezTo>
                <a:cubicBezTo>
                  <a:pt x="57" y="59"/>
                  <a:pt x="55" y="67"/>
                  <a:pt x="57" y="74"/>
                </a:cubicBezTo>
                <a:cubicBezTo>
                  <a:pt x="55" y="74"/>
                  <a:pt x="53" y="74"/>
                  <a:pt x="51" y="74"/>
                </a:cubicBezTo>
                <a:cubicBezTo>
                  <a:pt x="51" y="66"/>
                  <a:pt x="50" y="57"/>
                  <a:pt x="51" y="46"/>
                </a:cubicBezTo>
                <a:cubicBezTo>
                  <a:pt x="58" y="45"/>
                  <a:pt x="64" y="38"/>
                  <a:pt x="64" y="31"/>
                </a:cubicBezTo>
                <a:cubicBezTo>
                  <a:pt x="64" y="23"/>
                  <a:pt x="60" y="18"/>
                  <a:pt x="58" y="14"/>
                </a:cubicBezTo>
                <a:cubicBezTo>
                  <a:pt x="55" y="10"/>
                  <a:pt x="53" y="8"/>
                  <a:pt x="54" y="3"/>
                </a:cubicBezTo>
                <a:cubicBezTo>
                  <a:pt x="55" y="1"/>
                  <a:pt x="54" y="0"/>
                  <a:pt x="53" y="0"/>
                </a:cubicBezTo>
                <a:cubicBezTo>
                  <a:pt x="53" y="0"/>
                  <a:pt x="53" y="0"/>
                  <a:pt x="52" y="0"/>
                </a:cubicBezTo>
                <a:close/>
                <a:moveTo>
                  <a:pt x="51" y="6"/>
                </a:moveTo>
                <a:cubicBezTo>
                  <a:pt x="51" y="10"/>
                  <a:pt x="52" y="14"/>
                  <a:pt x="54" y="17"/>
                </a:cubicBezTo>
                <a:cubicBezTo>
                  <a:pt x="57" y="21"/>
                  <a:pt x="60" y="25"/>
                  <a:pt x="60" y="31"/>
                </a:cubicBezTo>
                <a:cubicBezTo>
                  <a:pt x="60" y="36"/>
                  <a:pt x="56" y="41"/>
                  <a:pt x="51" y="42"/>
                </a:cubicBezTo>
                <a:cubicBezTo>
                  <a:pt x="50" y="38"/>
                  <a:pt x="51" y="34"/>
                  <a:pt x="51" y="30"/>
                </a:cubicBezTo>
                <a:cubicBezTo>
                  <a:pt x="51" y="30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8"/>
                  <a:pt x="50" y="27"/>
                  <a:pt x="49" y="27"/>
                </a:cubicBezTo>
                <a:cubicBezTo>
                  <a:pt x="48" y="27"/>
                  <a:pt x="47" y="28"/>
                  <a:pt x="47" y="29"/>
                </a:cubicBezTo>
                <a:cubicBezTo>
                  <a:pt x="47" y="33"/>
                  <a:pt x="46" y="38"/>
                  <a:pt x="47" y="42"/>
                </a:cubicBezTo>
                <a:cubicBezTo>
                  <a:pt x="41" y="41"/>
                  <a:pt x="37" y="36"/>
                  <a:pt x="37" y="31"/>
                </a:cubicBezTo>
                <a:cubicBezTo>
                  <a:pt x="37" y="18"/>
                  <a:pt x="47" y="9"/>
                  <a:pt x="51" y="6"/>
                </a:cubicBezTo>
                <a:close/>
                <a:moveTo>
                  <a:pt x="5" y="55"/>
                </a:moveTo>
                <a:cubicBezTo>
                  <a:pt x="8" y="57"/>
                  <a:pt x="12" y="57"/>
                  <a:pt x="15" y="57"/>
                </a:cubicBezTo>
                <a:cubicBezTo>
                  <a:pt x="20" y="56"/>
                  <a:pt x="25" y="56"/>
                  <a:pt x="30" y="59"/>
                </a:cubicBezTo>
                <a:cubicBezTo>
                  <a:pt x="35" y="62"/>
                  <a:pt x="37" y="68"/>
                  <a:pt x="35" y="73"/>
                </a:cubicBezTo>
                <a:cubicBezTo>
                  <a:pt x="32" y="71"/>
                  <a:pt x="28" y="70"/>
                  <a:pt x="26" y="67"/>
                </a:cubicBezTo>
                <a:cubicBezTo>
                  <a:pt x="25" y="67"/>
                  <a:pt x="25" y="67"/>
                  <a:pt x="24" y="67"/>
                </a:cubicBezTo>
                <a:cubicBezTo>
                  <a:pt x="23" y="67"/>
                  <a:pt x="22" y="68"/>
                  <a:pt x="22" y="69"/>
                </a:cubicBezTo>
                <a:cubicBezTo>
                  <a:pt x="22" y="70"/>
                  <a:pt x="23" y="70"/>
                  <a:pt x="23" y="70"/>
                </a:cubicBezTo>
                <a:cubicBezTo>
                  <a:pt x="26" y="73"/>
                  <a:pt x="30" y="75"/>
                  <a:pt x="33" y="76"/>
                </a:cubicBezTo>
                <a:cubicBezTo>
                  <a:pt x="30" y="80"/>
                  <a:pt x="24" y="81"/>
                  <a:pt x="19" y="79"/>
                </a:cubicBezTo>
                <a:cubicBezTo>
                  <a:pt x="8" y="72"/>
                  <a:pt x="5" y="60"/>
                  <a:pt x="5" y="55"/>
                </a:cubicBezTo>
                <a:close/>
                <a:moveTo>
                  <a:pt x="91" y="55"/>
                </a:moveTo>
                <a:cubicBezTo>
                  <a:pt x="91" y="60"/>
                  <a:pt x="88" y="72"/>
                  <a:pt x="77" y="79"/>
                </a:cubicBezTo>
                <a:cubicBezTo>
                  <a:pt x="72" y="81"/>
                  <a:pt x="66" y="80"/>
                  <a:pt x="63" y="76"/>
                </a:cubicBezTo>
                <a:cubicBezTo>
                  <a:pt x="66" y="75"/>
                  <a:pt x="70" y="73"/>
                  <a:pt x="73" y="70"/>
                </a:cubicBezTo>
                <a:cubicBezTo>
                  <a:pt x="74" y="70"/>
                  <a:pt x="74" y="69"/>
                  <a:pt x="73" y="68"/>
                </a:cubicBezTo>
                <a:cubicBezTo>
                  <a:pt x="73" y="67"/>
                  <a:pt x="72" y="67"/>
                  <a:pt x="72" y="67"/>
                </a:cubicBezTo>
                <a:cubicBezTo>
                  <a:pt x="71" y="67"/>
                  <a:pt x="71" y="67"/>
                  <a:pt x="70" y="67"/>
                </a:cubicBezTo>
                <a:cubicBezTo>
                  <a:pt x="68" y="70"/>
                  <a:pt x="64" y="72"/>
                  <a:pt x="61" y="73"/>
                </a:cubicBezTo>
                <a:cubicBezTo>
                  <a:pt x="59" y="68"/>
                  <a:pt x="61" y="62"/>
                  <a:pt x="66" y="59"/>
                </a:cubicBezTo>
                <a:cubicBezTo>
                  <a:pt x="71" y="56"/>
                  <a:pt x="76" y="56"/>
                  <a:pt x="81" y="57"/>
                </a:cubicBezTo>
                <a:cubicBezTo>
                  <a:pt x="84" y="57"/>
                  <a:pt x="88" y="57"/>
                  <a:pt x="91" y="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167" name="Group 166"/>
          <p:cNvGrpSpPr>
            <a:grpSpLocks noChangeAspect="1"/>
          </p:cNvGrpSpPr>
          <p:nvPr/>
        </p:nvGrpSpPr>
        <p:grpSpPr>
          <a:xfrm>
            <a:off x="2965850" y="3073386"/>
            <a:ext cx="331856" cy="542649"/>
            <a:chOff x="7707313" y="-115888"/>
            <a:chExt cx="739775" cy="1209676"/>
          </a:xfrm>
          <a:solidFill>
            <a:schemeClr val="bg1"/>
          </a:solidFill>
        </p:grpSpPr>
        <p:sp>
          <p:nvSpPr>
            <p:cNvPr id="168" name="Freeform 5"/>
            <p:cNvSpPr>
              <a:spLocks/>
            </p:cNvSpPr>
            <p:nvPr/>
          </p:nvSpPr>
          <p:spPr bwMode="auto">
            <a:xfrm>
              <a:off x="7707313" y="520700"/>
              <a:ext cx="739775" cy="573088"/>
            </a:xfrm>
            <a:custGeom>
              <a:avLst/>
              <a:gdLst>
                <a:gd name="T0" fmla="*/ 132 w 220"/>
                <a:gd name="T1" fmla="*/ 68 h 171"/>
                <a:gd name="T2" fmla="*/ 50 w 220"/>
                <a:gd name="T3" fmla="*/ 68 h 171"/>
                <a:gd name="T4" fmla="*/ 91 w 220"/>
                <a:gd name="T5" fmla="*/ 27 h 171"/>
                <a:gd name="T6" fmla="*/ 91 w 220"/>
                <a:gd name="T7" fmla="*/ 6 h 171"/>
                <a:gd name="T8" fmla="*/ 70 w 220"/>
                <a:gd name="T9" fmla="*/ 6 h 171"/>
                <a:gd name="T10" fmla="*/ 4 w 220"/>
                <a:gd name="T11" fmla="*/ 72 h 171"/>
                <a:gd name="T12" fmla="*/ 2 w 220"/>
                <a:gd name="T13" fmla="*/ 75 h 171"/>
                <a:gd name="T14" fmla="*/ 2 w 220"/>
                <a:gd name="T15" fmla="*/ 76 h 171"/>
                <a:gd name="T16" fmla="*/ 1 w 220"/>
                <a:gd name="T17" fmla="*/ 77 h 171"/>
                <a:gd name="T18" fmla="*/ 0 w 220"/>
                <a:gd name="T19" fmla="*/ 78 h 171"/>
                <a:gd name="T20" fmla="*/ 0 w 220"/>
                <a:gd name="T21" fmla="*/ 80 h 171"/>
                <a:gd name="T22" fmla="*/ 0 w 220"/>
                <a:gd name="T23" fmla="*/ 82 h 171"/>
                <a:gd name="T24" fmla="*/ 0 w 220"/>
                <a:gd name="T25" fmla="*/ 83 h 171"/>
                <a:gd name="T26" fmla="*/ 0 w 220"/>
                <a:gd name="T27" fmla="*/ 83 h 171"/>
                <a:gd name="T28" fmla="*/ 0 w 220"/>
                <a:gd name="T29" fmla="*/ 86 h 171"/>
                <a:gd name="T30" fmla="*/ 0 w 220"/>
                <a:gd name="T31" fmla="*/ 87 h 171"/>
                <a:gd name="T32" fmla="*/ 1 w 220"/>
                <a:gd name="T33" fmla="*/ 88 h 171"/>
                <a:gd name="T34" fmla="*/ 2 w 220"/>
                <a:gd name="T35" fmla="*/ 90 h 171"/>
                <a:gd name="T36" fmla="*/ 2 w 220"/>
                <a:gd name="T37" fmla="*/ 91 h 171"/>
                <a:gd name="T38" fmla="*/ 4 w 220"/>
                <a:gd name="T39" fmla="*/ 93 h 171"/>
                <a:gd name="T40" fmla="*/ 70 w 220"/>
                <a:gd name="T41" fmla="*/ 160 h 171"/>
                <a:gd name="T42" fmla="*/ 81 w 220"/>
                <a:gd name="T43" fmla="*/ 164 h 171"/>
                <a:gd name="T44" fmla="*/ 91 w 220"/>
                <a:gd name="T45" fmla="*/ 160 h 171"/>
                <a:gd name="T46" fmla="*/ 91 w 220"/>
                <a:gd name="T47" fmla="*/ 139 h 171"/>
                <a:gd name="T48" fmla="*/ 50 w 220"/>
                <a:gd name="T49" fmla="*/ 97 h 171"/>
                <a:gd name="T50" fmla="*/ 132 w 220"/>
                <a:gd name="T51" fmla="*/ 97 h 171"/>
                <a:gd name="T52" fmla="*/ 191 w 220"/>
                <a:gd name="T53" fmla="*/ 156 h 171"/>
                <a:gd name="T54" fmla="*/ 206 w 220"/>
                <a:gd name="T55" fmla="*/ 171 h 171"/>
                <a:gd name="T56" fmla="*/ 220 w 220"/>
                <a:gd name="T57" fmla="*/ 156 h 171"/>
                <a:gd name="T58" fmla="*/ 132 w 220"/>
                <a:gd name="T59" fmla="*/ 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0" h="171">
                  <a:moveTo>
                    <a:pt x="132" y="68"/>
                  </a:moveTo>
                  <a:cubicBezTo>
                    <a:pt x="50" y="68"/>
                    <a:pt x="50" y="68"/>
                    <a:pt x="50" y="68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7" y="21"/>
                    <a:pt x="97" y="12"/>
                    <a:pt x="91" y="6"/>
                  </a:cubicBezTo>
                  <a:cubicBezTo>
                    <a:pt x="85" y="0"/>
                    <a:pt x="76" y="0"/>
                    <a:pt x="70" y="6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3" y="73"/>
                    <a:pt x="3" y="74"/>
                    <a:pt x="2" y="75"/>
                  </a:cubicBezTo>
                  <a:cubicBezTo>
                    <a:pt x="2" y="75"/>
                    <a:pt x="2" y="75"/>
                    <a:pt x="2" y="76"/>
                  </a:cubicBezTo>
                  <a:cubicBezTo>
                    <a:pt x="1" y="76"/>
                    <a:pt x="1" y="77"/>
                    <a:pt x="1" y="77"/>
                  </a:cubicBezTo>
                  <a:cubicBezTo>
                    <a:pt x="1" y="78"/>
                    <a:pt x="0" y="78"/>
                    <a:pt x="0" y="78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1"/>
                    <a:pt x="0" y="81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5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1" y="88"/>
                    <a:pt x="1" y="88"/>
                  </a:cubicBezTo>
                  <a:cubicBezTo>
                    <a:pt x="1" y="89"/>
                    <a:pt x="1" y="89"/>
                    <a:pt x="2" y="90"/>
                  </a:cubicBezTo>
                  <a:cubicBezTo>
                    <a:pt x="2" y="90"/>
                    <a:pt x="2" y="91"/>
                    <a:pt x="2" y="91"/>
                  </a:cubicBezTo>
                  <a:cubicBezTo>
                    <a:pt x="3" y="92"/>
                    <a:pt x="3" y="92"/>
                    <a:pt x="4" y="93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73" y="162"/>
                    <a:pt x="77" y="164"/>
                    <a:pt x="81" y="164"/>
                  </a:cubicBezTo>
                  <a:cubicBezTo>
                    <a:pt x="85" y="164"/>
                    <a:pt x="88" y="162"/>
                    <a:pt x="91" y="160"/>
                  </a:cubicBezTo>
                  <a:cubicBezTo>
                    <a:pt x="97" y="154"/>
                    <a:pt x="97" y="145"/>
                    <a:pt x="91" y="139"/>
                  </a:cubicBezTo>
                  <a:cubicBezTo>
                    <a:pt x="50" y="97"/>
                    <a:pt x="50" y="97"/>
                    <a:pt x="50" y="97"/>
                  </a:cubicBezTo>
                  <a:cubicBezTo>
                    <a:pt x="132" y="97"/>
                    <a:pt x="132" y="97"/>
                    <a:pt x="132" y="97"/>
                  </a:cubicBezTo>
                  <a:cubicBezTo>
                    <a:pt x="165" y="97"/>
                    <a:pt x="191" y="124"/>
                    <a:pt x="191" y="156"/>
                  </a:cubicBezTo>
                  <a:cubicBezTo>
                    <a:pt x="191" y="164"/>
                    <a:pt x="198" y="171"/>
                    <a:pt x="206" y="171"/>
                  </a:cubicBezTo>
                  <a:cubicBezTo>
                    <a:pt x="214" y="171"/>
                    <a:pt x="220" y="164"/>
                    <a:pt x="220" y="156"/>
                  </a:cubicBezTo>
                  <a:cubicBezTo>
                    <a:pt x="220" y="108"/>
                    <a:pt x="181" y="68"/>
                    <a:pt x="132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 6"/>
            <p:cNvSpPr>
              <a:spLocks/>
            </p:cNvSpPr>
            <p:nvPr/>
          </p:nvSpPr>
          <p:spPr bwMode="auto">
            <a:xfrm>
              <a:off x="7707313" y="-115888"/>
              <a:ext cx="739775" cy="569913"/>
            </a:xfrm>
            <a:custGeom>
              <a:avLst/>
              <a:gdLst>
                <a:gd name="T0" fmla="*/ 14 w 220"/>
                <a:gd name="T1" fmla="*/ 170 h 170"/>
                <a:gd name="T2" fmla="*/ 29 w 220"/>
                <a:gd name="T3" fmla="*/ 156 h 170"/>
                <a:gd name="T4" fmla="*/ 88 w 220"/>
                <a:gd name="T5" fmla="*/ 97 h 170"/>
                <a:gd name="T6" fmla="*/ 170 w 220"/>
                <a:gd name="T7" fmla="*/ 97 h 170"/>
                <a:gd name="T8" fmla="*/ 129 w 220"/>
                <a:gd name="T9" fmla="*/ 138 h 170"/>
                <a:gd name="T10" fmla="*/ 129 w 220"/>
                <a:gd name="T11" fmla="*/ 159 h 170"/>
                <a:gd name="T12" fmla="*/ 139 w 220"/>
                <a:gd name="T13" fmla="*/ 163 h 170"/>
                <a:gd name="T14" fmla="*/ 150 w 220"/>
                <a:gd name="T15" fmla="*/ 159 h 170"/>
                <a:gd name="T16" fmla="*/ 216 w 220"/>
                <a:gd name="T17" fmla="*/ 93 h 170"/>
                <a:gd name="T18" fmla="*/ 218 w 220"/>
                <a:gd name="T19" fmla="*/ 90 h 170"/>
                <a:gd name="T20" fmla="*/ 218 w 220"/>
                <a:gd name="T21" fmla="*/ 89 h 170"/>
                <a:gd name="T22" fmla="*/ 219 w 220"/>
                <a:gd name="T23" fmla="*/ 88 h 170"/>
                <a:gd name="T24" fmla="*/ 220 w 220"/>
                <a:gd name="T25" fmla="*/ 87 h 170"/>
                <a:gd name="T26" fmla="*/ 220 w 220"/>
                <a:gd name="T27" fmla="*/ 85 h 170"/>
                <a:gd name="T28" fmla="*/ 220 w 220"/>
                <a:gd name="T29" fmla="*/ 83 h 170"/>
                <a:gd name="T30" fmla="*/ 220 w 220"/>
                <a:gd name="T31" fmla="*/ 82 h 170"/>
                <a:gd name="T32" fmla="*/ 220 w 220"/>
                <a:gd name="T33" fmla="*/ 82 h 170"/>
                <a:gd name="T34" fmla="*/ 220 w 220"/>
                <a:gd name="T35" fmla="*/ 79 h 170"/>
                <a:gd name="T36" fmla="*/ 220 w 220"/>
                <a:gd name="T37" fmla="*/ 78 h 170"/>
                <a:gd name="T38" fmla="*/ 219 w 220"/>
                <a:gd name="T39" fmla="*/ 77 h 170"/>
                <a:gd name="T40" fmla="*/ 219 w 220"/>
                <a:gd name="T41" fmla="*/ 75 h 170"/>
                <a:gd name="T42" fmla="*/ 218 w 220"/>
                <a:gd name="T43" fmla="*/ 74 h 170"/>
                <a:gd name="T44" fmla="*/ 216 w 220"/>
                <a:gd name="T45" fmla="*/ 72 h 170"/>
                <a:gd name="T46" fmla="*/ 150 w 220"/>
                <a:gd name="T47" fmla="*/ 5 h 170"/>
                <a:gd name="T48" fmla="*/ 129 w 220"/>
                <a:gd name="T49" fmla="*/ 5 h 170"/>
                <a:gd name="T50" fmla="*/ 129 w 220"/>
                <a:gd name="T51" fmla="*/ 26 h 170"/>
                <a:gd name="T52" fmla="*/ 170 w 220"/>
                <a:gd name="T53" fmla="*/ 68 h 170"/>
                <a:gd name="T54" fmla="*/ 88 w 220"/>
                <a:gd name="T55" fmla="*/ 68 h 170"/>
                <a:gd name="T56" fmla="*/ 0 w 220"/>
                <a:gd name="T57" fmla="*/ 156 h 170"/>
                <a:gd name="T58" fmla="*/ 14 w 220"/>
                <a:gd name="T59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0" h="170">
                  <a:moveTo>
                    <a:pt x="14" y="170"/>
                  </a:moveTo>
                  <a:cubicBezTo>
                    <a:pt x="22" y="170"/>
                    <a:pt x="29" y="164"/>
                    <a:pt x="29" y="156"/>
                  </a:cubicBezTo>
                  <a:cubicBezTo>
                    <a:pt x="29" y="123"/>
                    <a:pt x="55" y="97"/>
                    <a:pt x="88" y="97"/>
                  </a:cubicBezTo>
                  <a:cubicBezTo>
                    <a:pt x="170" y="97"/>
                    <a:pt x="170" y="97"/>
                    <a:pt x="170" y="97"/>
                  </a:cubicBezTo>
                  <a:cubicBezTo>
                    <a:pt x="129" y="138"/>
                    <a:pt x="129" y="138"/>
                    <a:pt x="129" y="138"/>
                  </a:cubicBezTo>
                  <a:cubicBezTo>
                    <a:pt x="123" y="144"/>
                    <a:pt x="123" y="153"/>
                    <a:pt x="129" y="159"/>
                  </a:cubicBezTo>
                  <a:cubicBezTo>
                    <a:pt x="132" y="162"/>
                    <a:pt x="135" y="163"/>
                    <a:pt x="139" y="163"/>
                  </a:cubicBezTo>
                  <a:cubicBezTo>
                    <a:pt x="143" y="163"/>
                    <a:pt x="147" y="162"/>
                    <a:pt x="150" y="159"/>
                  </a:cubicBezTo>
                  <a:cubicBezTo>
                    <a:pt x="216" y="93"/>
                    <a:pt x="216" y="93"/>
                    <a:pt x="216" y="93"/>
                  </a:cubicBezTo>
                  <a:cubicBezTo>
                    <a:pt x="217" y="92"/>
                    <a:pt x="217" y="91"/>
                    <a:pt x="218" y="90"/>
                  </a:cubicBezTo>
                  <a:cubicBezTo>
                    <a:pt x="218" y="90"/>
                    <a:pt x="218" y="90"/>
                    <a:pt x="218" y="89"/>
                  </a:cubicBezTo>
                  <a:cubicBezTo>
                    <a:pt x="219" y="89"/>
                    <a:pt x="219" y="88"/>
                    <a:pt x="219" y="88"/>
                  </a:cubicBezTo>
                  <a:cubicBezTo>
                    <a:pt x="219" y="87"/>
                    <a:pt x="220" y="87"/>
                    <a:pt x="220" y="87"/>
                  </a:cubicBezTo>
                  <a:cubicBezTo>
                    <a:pt x="220" y="86"/>
                    <a:pt x="220" y="86"/>
                    <a:pt x="220" y="85"/>
                  </a:cubicBezTo>
                  <a:cubicBezTo>
                    <a:pt x="220" y="84"/>
                    <a:pt x="220" y="84"/>
                    <a:pt x="220" y="83"/>
                  </a:cubicBezTo>
                  <a:cubicBezTo>
                    <a:pt x="220" y="83"/>
                    <a:pt x="220" y="82"/>
                    <a:pt x="220" y="82"/>
                  </a:cubicBezTo>
                  <a:cubicBezTo>
                    <a:pt x="220" y="82"/>
                    <a:pt x="220" y="82"/>
                    <a:pt x="220" y="82"/>
                  </a:cubicBezTo>
                  <a:cubicBezTo>
                    <a:pt x="220" y="81"/>
                    <a:pt x="220" y="80"/>
                    <a:pt x="220" y="79"/>
                  </a:cubicBezTo>
                  <a:cubicBezTo>
                    <a:pt x="220" y="79"/>
                    <a:pt x="220" y="78"/>
                    <a:pt x="220" y="78"/>
                  </a:cubicBezTo>
                  <a:cubicBezTo>
                    <a:pt x="220" y="77"/>
                    <a:pt x="219" y="77"/>
                    <a:pt x="219" y="77"/>
                  </a:cubicBezTo>
                  <a:cubicBezTo>
                    <a:pt x="219" y="76"/>
                    <a:pt x="219" y="76"/>
                    <a:pt x="219" y="75"/>
                  </a:cubicBezTo>
                  <a:cubicBezTo>
                    <a:pt x="218" y="75"/>
                    <a:pt x="218" y="74"/>
                    <a:pt x="218" y="74"/>
                  </a:cubicBezTo>
                  <a:cubicBezTo>
                    <a:pt x="217" y="73"/>
                    <a:pt x="217" y="73"/>
                    <a:pt x="216" y="72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144" y="0"/>
                    <a:pt x="135" y="0"/>
                    <a:pt x="129" y="5"/>
                  </a:cubicBezTo>
                  <a:cubicBezTo>
                    <a:pt x="123" y="11"/>
                    <a:pt x="123" y="20"/>
                    <a:pt x="129" y="26"/>
                  </a:cubicBezTo>
                  <a:cubicBezTo>
                    <a:pt x="170" y="68"/>
                    <a:pt x="170" y="68"/>
                    <a:pt x="170" y="68"/>
                  </a:cubicBezTo>
                  <a:cubicBezTo>
                    <a:pt x="88" y="68"/>
                    <a:pt x="88" y="68"/>
                    <a:pt x="88" y="68"/>
                  </a:cubicBezTo>
                  <a:cubicBezTo>
                    <a:pt x="39" y="68"/>
                    <a:pt x="0" y="107"/>
                    <a:pt x="0" y="156"/>
                  </a:cubicBezTo>
                  <a:cubicBezTo>
                    <a:pt x="0" y="164"/>
                    <a:pt x="6" y="170"/>
                    <a:pt x="14" y="1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70" name="Group 169"/>
          <p:cNvGrpSpPr>
            <a:grpSpLocks noChangeAspect="1"/>
          </p:cNvGrpSpPr>
          <p:nvPr/>
        </p:nvGrpSpPr>
        <p:grpSpPr>
          <a:xfrm>
            <a:off x="5807515" y="3074596"/>
            <a:ext cx="409416" cy="540229"/>
            <a:chOff x="3757613" y="346075"/>
            <a:chExt cx="4670425" cy="6162675"/>
          </a:xfrm>
          <a:solidFill>
            <a:schemeClr val="bg1"/>
          </a:solidFill>
        </p:grpSpPr>
        <p:sp>
          <p:nvSpPr>
            <p:cNvPr id="171" name="Freeform 82"/>
            <p:cNvSpPr>
              <a:spLocks noEditPoints="1"/>
            </p:cNvSpPr>
            <p:nvPr/>
          </p:nvSpPr>
          <p:spPr bwMode="auto">
            <a:xfrm>
              <a:off x="3757613" y="346075"/>
              <a:ext cx="4670425" cy="6162675"/>
            </a:xfrm>
            <a:custGeom>
              <a:avLst/>
              <a:gdLst>
                <a:gd name="T0" fmla="*/ 1395 w 1404"/>
                <a:gd name="T1" fmla="*/ 361 h 1852"/>
                <a:gd name="T2" fmla="*/ 1043 w 1404"/>
                <a:gd name="T3" fmla="*/ 9 h 1852"/>
                <a:gd name="T4" fmla="*/ 1022 w 1404"/>
                <a:gd name="T5" fmla="*/ 0 h 1852"/>
                <a:gd name="T6" fmla="*/ 94 w 1404"/>
                <a:gd name="T7" fmla="*/ 0 h 1852"/>
                <a:gd name="T8" fmla="*/ 0 w 1404"/>
                <a:gd name="T9" fmla="*/ 94 h 1852"/>
                <a:gd name="T10" fmla="*/ 0 w 1404"/>
                <a:gd name="T11" fmla="*/ 1758 h 1852"/>
                <a:gd name="T12" fmla="*/ 94 w 1404"/>
                <a:gd name="T13" fmla="*/ 1852 h 1852"/>
                <a:gd name="T14" fmla="*/ 1310 w 1404"/>
                <a:gd name="T15" fmla="*/ 1852 h 1852"/>
                <a:gd name="T16" fmla="*/ 1404 w 1404"/>
                <a:gd name="T17" fmla="*/ 1758 h 1852"/>
                <a:gd name="T18" fmla="*/ 1404 w 1404"/>
                <a:gd name="T19" fmla="*/ 382 h 1852"/>
                <a:gd name="T20" fmla="*/ 1395 w 1404"/>
                <a:gd name="T21" fmla="*/ 361 h 1852"/>
                <a:gd name="T22" fmla="*/ 1052 w 1404"/>
                <a:gd name="T23" fmla="*/ 102 h 1852"/>
                <a:gd name="T24" fmla="*/ 1302 w 1404"/>
                <a:gd name="T25" fmla="*/ 352 h 1852"/>
                <a:gd name="T26" fmla="*/ 1086 w 1404"/>
                <a:gd name="T27" fmla="*/ 352 h 1852"/>
                <a:gd name="T28" fmla="*/ 1052 w 1404"/>
                <a:gd name="T29" fmla="*/ 318 h 1852"/>
                <a:gd name="T30" fmla="*/ 1052 w 1404"/>
                <a:gd name="T31" fmla="*/ 102 h 1852"/>
                <a:gd name="T32" fmla="*/ 1310 w 1404"/>
                <a:gd name="T33" fmla="*/ 1792 h 1852"/>
                <a:gd name="T34" fmla="*/ 94 w 1404"/>
                <a:gd name="T35" fmla="*/ 1792 h 1852"/>
                <a:gd name="T36" fmla="*/ 60 w 1404"/>
                <a:gd name="T37" fmla="*/ 1758 h 1852"/>
                <a:gd name="T38" fmla="*/ 60 w 1404"/>
                <a:gd name="T39" fmla="*/ 94 h 1852"/>
                <a:gd name="T40" fmla="*/ 94 w 1404"/>
                <a:gd name="T41" fmla="*/ 60 h 1852"/>
                <a:gd name="T42" fmla="*/ 992 w 1404"/>
                <a:gd name="T43" fmla="*/ 60 h 1852"/>
                <a:gd name="T44" fmla="*/ 992 w 1404"/>
                <a:gd name="T45" fmla="*/ 318 h 1852"/>
                <a:gd name="T46" fmla="*/ 1086 w 1404"/>
                <a:gd name="T47" fmla="*/ 412 h 1852"/>
                <a:gd name="T48" fmla="*/ 1344 w 1404"/>
                <a:gd name="T49" fmla="*/ 412 h 1852"/>
                <a:gd name="T50" fmla="*/ 1344 w 1404"/>
                <a:gd name="T51" fmla="*/ 1758 h 1852"/>
                <a:gd name="T52" fmla="*/ 1310 w 1404"/>
                <a:gd name="T53" fmla="*/ 1792 h 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04" h="1852">
                  <a:moveTo>
                    <a:pt x="1395" y="361"/>
                  </a:moveTo>
                  <a:cubicBezTo>
                    <a:pt x="1043" y="9"/>
                    <a:pt x="1043" y="9"/>
                    <a:pt x="1043" y="9"/>
                  </a:cubicBezTo>
                  <a:cubicBezTo>
                    <a:pt x="1038" y="3"/>
                    <a:pt x="1030" y="0"/>
                    <a:pt x="1022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42" y="0"/>
                    <a:pt x="0" y="42"/>
                    <a:pt x="0" y="94"/>
                  </a:cubicBezTo>
                  <a:cubicBezTo>
                    <a:pt x="0" y="1758"/>
                    <a:pt x="0" y="1758"/>
                    <a:pt x="0" y="1758"/>
                  </a:cubicBezTo>
                  <a:cubicBezTo>
                    <a:pt x="0" y="1810"/>
                    <a:pt x="42" y="1852"/>
                    <a:pt x="94" y="1852"/>
                  </a:cubicBezTo>
                  <a:cubicBezTo>
                    <a:pt x="1310" y="1852"/>
                    <a:pt x="1310" y="1852"/>
                    <a:pt x="1310" y="1852"/>
                  </a:cubicBezTo>
                  <a:cubicBezTo>
                    <a:pt x="1362" y="1852"/>
                    <a:pt x="1404" y="1810"/>
                    <a:pt x="1404" y="1758"/>
                  </a:cubicBezTo>
                  <a:cubicBezTo>
                    <a:pt x="1404" y="382"/>
                    <a:pt x="1404" y="382"/>
                    <a:pt x="1404" y="382"/>
                  </a:cubicBezTo>
                  <a:cubicBezTo>
                    <a:pt x="1404" y="374"/>
                    <a:pt x="1401" y="366"/>
                    <a:pt x="1395" y="361"/>
                  </a:cubicBezTo>
                  <a:close/>
                  <a:moveTo>
                    <a:pt x="1052" y="102"/>
                  </a:moveTo>
                  <a:cubicBezTo>
                    <a:pt x="1302" y="352"/>
                    <a:pt x="1302" y="352"/>
                    <a:pt x="1302" y="352"/>
                  </a:cubicBezTo>
                  <a:cubicBezTo>
                    <a:pt x="1086" y="352"/>
                    <a:pt x="1086" y="352"/>
                    <a:pt x="1086" y="352"/>
                  </a:cubicBezTo>
                  <a:cubicBezTo>
                    <a:pt x="1067" y="352"/>
                    <a:pt x="1052" y="337"/>
                    <a:pt x="1052" y="318"/>
                  </a:cubicBezTo>
                  <a:lnTo>
                    <a:pt x="1052" y="102"/>
                  </a:lnTo>
                  <a:close/>
                  <a:moveTo>
                    <a:pt x="1310" y="1792"/>
                  </a:moveTo>
                  <a:cubicBezTo>
                    <a:pt x="94" y="1792"/>
                    <a:pt x="94" y="1792"/>
                    <a:pt x="94" y="1792"/>
                  </a:cubicBezTo>
                  <a:cubicBezTo>
                    <a:pt x="75" y="1792"/>
                    <a:pt x="60" y="1777"/>
                    <a:pt x="60" y="1758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0" y="75"/>
                    <a:pt x="75" y="60"/>
                    <a:pt x="94" y="60"/>
                  </a:cubicBezTo>
                  <a:cubicBezTo>
                    <a:pt x="992" y="60"/>
                    <a:pt x="992" y="60"/>
                    <a:pt x="992" y="60"/>
                  </a:cubicBezTo>
                  <a:cubicBezTo>
                    <a:pt x="992" y="318"/>
                    <a:pt x="992" y="318"/>
                    <a:pt x="992" y="318"/>
                  </a:cubicBezTo>
                  <a:cubicBezTo>
                    <a:pt x="992" y="370"/>
                    <a:pt x="1034" y="412"/>
                    <a:pt x="1086" y="412"/>
                  </a:cubicBezTo>
                  <a:cubicBezTo>
                    <a:pt x="1344" y="412"/>
                    <a:pt x="1344" y="412"/>
                    <a:pt x="1344" y="412"/>
                  </a:cubicBezTo>
                  <a:cubicBezTo>
                    <a:pt x="1344" y="1758"/>
                    <a:pt x="1344" y="1758"/>
                    <a:pt x="1344" y="1758"/>
                  </a:cubicBezTo>
                  <a:cubicBezTo>
                    <a:pt x="1344" y="1777"/>
                    <a:pt x="1329" y="1792"/>
                    <a:pt x="1310" y="17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2" name="Freeform 83"/>
            <p:cNvSpPr>
              <a:spLocks/>
            </p:cNvSpPr>
            <p:nvPr/>
          </p:nvSpPr>
          <p:spPr bwMode="auto">
            <a:xfrm>
              <a:off x="4395788" y="984250"/>
              <a:ext cx="944563" cy="200025"/>
            </a:xfrm>
            <a:custGeom>
              <a:avLst/>
              <a:gdLst>
                <a:gd name="T0" fmla="*/ 30 w 284"/>
                <a:gd name="T1" fmla="*/ 60 h 60"/>
                <a:gd name="T2" fmla="*/ 254 w 284"/>
                <a:gd name="T3" fmla="*/ 60 h 60"/>
                <a:gd name="T4" fmla="*/ 284 w 284"/>
                <a:gd name="T5" fmla="*/ 30 h 60"/>
                <a:gd name="T6" fmla="*/ 254 w 284"/>
                <a:gd name="T7" fmla="*/ 0 h 60"/>
                <a:gd name="T8" fmla="*/ 30 w 284"/>
                <a:gd name="T9" fmla="*/ 0 h 60"/>
                <a:gd name="T10" fmla="*/ 0 w 284"/>
                <a:gd name="T11" fmla="*/ 30 h 60"/>
                <a:gd name="T12" fmla="*/ 30 w 284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60">
                  <a:moveTo>
                    <a:pt x="30" y="60"/>
                  </a:moveTo>
                  <a:cubicBezTo>
                    <a:pt x="254" y="60"/>
                    <a:pt x="254" y="60"/>
                    <a:pt x="254" y="60"/>
                  </a:cubicBezTo>
                  <a:cubicBezTo>
                    <a:pt x="271" y="60"/>
                    <a:pt x="284" y="47"/>
                    <a:pt x="284" y="30"/>
                  </a:cubicBezTo>
                  <a:cubicBezTo>
                    <a:pt x="284" y="13"/>
                    <a:pt x="271" y="0"/>
                    <a:pt x="25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3" name="Freeform 84"/>
            <p:cNvSpPr>
              <a:spLocks/>
            </p:cNvSpPr>
            <p:nvPr/>
          </p:nvSpPr>
          <p:spPr bwMode="auto">
            <a:xfrm>
              <a:off x="4395788" y="1517650"/>
              <a:ext cx="1371600" cy="200025"/>
            </a:xfrm>
            <a:custGeom>
              <a:avLst/>
              <a:gdLst>
                <a:gd name="T0" fmla="*/ 30 w 412"/>
                <a:gd name="T1" fmla="*/ 60 h 60"/>
                <a:gd name="T2" fmla="*/ 382 w 412"/>
                <a:gd name="T3" fmla="*/ 60 h 60"/>
                <a:gd name="T4" fmla="*/ 412 w 412"/>
                <a:gd name="T5" fmla="*/ 30 h 60"/>
                <a:gd name="T6" fmla="*/ 382 w 412"/>
                <a:gd name="T7" fmla="*/ 0 h 60"/>
                <a:gd name="T8" fmla="*/ 30 w 412"/>
                <a:gd name="T9" fmla="*/ 0 h 60"/>
                <a:gd name="T10" fmla="*/ 0 w 412"/>
                <a:gd name="T11" fmla="*/ 30 h 60"/>
                <a:gd name="T12" fmla="*/ 30 w 412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2" h="60">
                  <a:moveTo>
                    <a:pt x="30" y="60"/>
                  </a:moveTo>
                  <a:cubicBezTo>
                    <a:pt x="382" y="60"/>
                    <a:pt x="382" y="60"/>
                    <a:pt x="382" y="60"/>
                  </a:cubicBezTo>
                  <a:cubicBezTo>
                    <a:pt x="399" y="60"/>
                    <a:pt x="412" y="47"/>
                    <a:pt x="412" y="30"/>
                  </a:cubicBezTo>
                  <a:cubicBezTo>
                    <a:pt x="412" y="13"/>
                    <a:pt x="399" y="0"/>
                    <a:pt x="382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4" name="Freeform 85"/>
            <p:cNvSpPr>
              <a:spLocks/>
            </p:cNvSpPr>
            <p:nvPr/>
          </p:nvSpPr>
          <p:spPr bwMode="auto">
            <a:xfrm>
              <a:off x="5354638" y="2368550"/>
              <a:ext cx="1476375" cy="200025"/>
            </a:xfrm>
            <a:custGeom>
              <a:avLst/>
              <a:gdLst>
                <a:gd name="T0" fmla="*/ 0 w 444"/>
                <a:gd name="T1" fmla="*/ 30 h 60"/>
                <a:gd name="T2" fmla="*/ 30 w 444"/>
                <a:gd name="T3" fmla="*/ 60 h 60"/>
                <a:gd name="T4" fmla="*/ 414 w 444"/>
                <a:gd name="T5" fmla="*/ 60 h 60"/>
                <a:gd name="T6" fmla="*/ 444 w 444"/>
                <a:gd name="T7" fmla="*/ 30 h 60"/>
                <a:gd name="T8" fmla="*/ 414 w 444"/>
                <a:gd name="T9" fmla="*/ 0 h 60"/>
                <a:gd name="T10" fmla="*/ 30 w 444"/>
                <a:gd name="T11" fmla="*/ 0 h 60"/>
                <a:gd name="T12" fmla="*/ 0 w 444"/>
                <a:gd name="T13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4" h="60">
                  <a:moveTo>
                    <a:pt x="0" y="30"/>
                  </a:moveTo>
                  <a:cubicBezTo>
                    <a:pt x="0" y="47"/>
                    <a:pt x="13" y="60"/>
                    <a:pt x="30" y="60"/>
                  </a:cubicBezTo>
                  <a:cubicBezTo>
                    <a:pt x="414" y="60"/>
                    <a:pt x="414" y="60"/>
                    <a:pt x="414" y="60"/>
                  </a:cubicBezTo>
                  <a:cubicBezTo>
                    <a:pt x="431" y="60"/>
                    <a:pt x="444" y="47"/>
                    <a:pt x="444" y="30"/>
                  </a:cubicBezTo>
                  <a:cubicBezTo>
                    <a:pt x="444" y="13"/>
                    <a:pt x="431" y="0"/>
                    <a:pt x="41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5" name="Freeform 86"/>
            <p:cNvSpPr>
              <a:spLocks/>
            </p:cNvSpPr>
            <p:nvPr/>
          </p:nvSpPr>
          <p:spPr bwMode="auto">
            <a:xfrm>
              <a:off x="4395788" y="2901950"/>
              <a:ext cx="3394075" cy="200025"/>
            </a:xfrm>
            <a:custGeom>
              <a:avLst/>
              <a:gdLst>
                <a:gd name="T0" fmla="*/ 990 w 1020"/>
                <a:gd name="T1" fmla="*/ 0 h 60"/>
                <a:gd name="T2" fmla="*/ 30 w 1020"/>
                <a:gd name="T3" fmla="*/ 0 h 60"/>
                <a:gd name="T4" fmla="*/ 0 w 1020"/>
                <a:gd name="T5" fmla="*/ 30 h 60"/>
                <a:gd name="T6" fmla="*/ 30 w 1020"/>
                <a:gd name="T7" fmla="*/ 60 h 60"/>
                <a:gd name="T8" fmla="*/ 990 w 1020"/>
                <a:gd name="T9" fmla="*/ 60 h 60"/>
                <a:gd name="T10" fmla="*/ 1020 w 1020"/>
                <a:gd name="T11" fmla="*/ 30 h 60"/>
                <a:gd name="T12" fmla="*/ 990 w 1020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0" h="60">
                  <a:moveTo>
                    <a:pt x="99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990" y="60"/>
                    <a:pt x="990" y="60"/>
                    <a:pt x="990" y="60"/>
                  </a:cubicBezTo>
                  <a:cubicBezTo>
                    <a:pt x="1007" y="60"/>
                    <a:pt x="1020" y="47"/>
                    <a:pt x="1020" y="30"/>
                  </a:cubicBezTo>
                  <a:cubicBezTo>
                    <a:pt x="1020" y="13"/>
                    <a:pt x="1007" y="0"/>
                    <a:pt x="99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6" name="Freeform 87"/>
            <p:cNvSpPr>
              <a:spLocks/>
            </p:cNvSpPr>
            <p:nvPr/>
          </p:nvSpPr>
          <p:spPr bwMode="auto">
            <a:xfrm>
              <a:off x="5567363" y="4818063"/>
              <a:ext cx="944563" cy="200025"/>
            </a:xfrm>
            <a:custGeom>
              <a:avLst/>
              <a:gdLst>
                <a:gd name="T0" fmla="*/ 254 w 284"/>
                <a:gd name="T1" fmla="*/ 0 h 60"/>
                <a:gd name="T2" fmla="*/ 30 w 284"/>
                <a:gd name="T3" fmla="*/ 0 h 60"/>
                <a:gd name="T4" fmla="*/ 0 w 284"/>
                <a:gd name="T5" fmla="*/ 30 h 60"/>
                <a:gd name="T6" fmla="*/ 30 w 284"/>
                <a:gd name="T7" fmla="*/ 60 h 60"/>
                <a:gd name="T8" fmla="*/ 254 w 284"/>
                <a:gd name="T9" fmla="*/ 60 h 60"/>
                <a:gd name="T10" fmla="*/ 284 w 284"/>
                <a:gd name="T11" fmla="*/ 30 h 60"/>
                <a:gd name="T12" fmla="*/ 254 w 284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60">
                  <a:moveTo>
                    <a:pt x="254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254" y="60"/>
                    <a:pt x="254" y="60"/>
                    <a:pt x="254" y="60"/>
                  </a:cubicBezTo>
                  <a:cubicBezTo>
                    <a:pt x="271" y="60"/>
                    <a:pt x="284" y="47"/>
                    <a:pt x="284" y="30"/>
                  </a:cubicBezTo>
                  <a:cubicBezTo>
                    <a:pt x="284" y="13"/>
                    <a:pt x="271" y="0"/>
                    <a:pt x="25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7" name="Freeform 88"/>
            <p:cNvSpPr>
              <a:spLocks/>
            </p:cNvSpPr>
            <p:nvPr/>
          </p:nvSpPr>
          <p:spPr bwMode="auto">
            <a:xfrm>
              <a:off x="5567363" y="5351463"/>
              <a:ext cx="944563" cy="198438"/>
            </a:xfrm>
            <a:custGeom>
              <a:avLst/>
              <a:gdLst>
                <a:gd name="T0" fmla="*/ 254 w 284"/>
                <a:gd name="T1" fmla="*/ 0 h 60"/>
                <a:gd name="T2" fmla="*/ 30 w 284"/>
                <a:gd name="T3" fmla="*/ 0 h 60"/>
                <a:gd name="T4" fmla="*/ 0 w 284"/>
                <a:gd name="T5" fmla="*/ 30 h 60"/>
                <a:gd name="T6" fmla="*/ 30 w 284"/>
                <a:gd name="T7" fmla="*/ 60 h 60"/>
                <a:gd name="T8" fmla="*/ 254 w 284"/>
                <a:gd name="T9" fmla="*/ 60 h 60"/>
                <a:gd name="T10" fmla="*/ 284 w 284"/>
                <a:gd name="T11" fmla="*/ 30 h 60"/>
                <a:gd name="T12" fmla="*/ 254 w 284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60">
                  <a:moveTo>
                    <a:pt x="254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254" y="60"/>
                    <a:pt x="254" y="60"/>
                    <a:pt x="254" y="60"/>
                  </a:cubicBezTo>
                  <a:cubicBezTo>
                    <a:pt x="271" y="60"/>
                    <a:pt x="284" y="47"/>
                    <a:pt x="284" y="30"/>
                  </a:cubicBezTo>
                  <a:cubicBezTo>
                    <a:pt x="284" y="13"/>
                    <a:pt x="271" y="0"/>
                    <a:pt x="25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8" name="Freeform 89"/>
            <p:cNvSpPr>
              <a:spLocks/>
            </p:cNvSpPr>
            <p:nvPr/>
          </p:nvSpPr>
          <p:spPr bwMode="auto">
            <a:xfrm>
              <a:off x="4395788" y="3433763"/>
              <a:ext cx="3394075" cy="200025"/>
            </a:xfrm>
            <a:custGeom>
              <a:avLst/>
              <a:gdLst>
                <a:gd name="T0" fmla="*/ 990 w 1020"/>
                <a:gd name="T1" fmla="*/ 0 h 60"/>
                <a:gd name="T2" fmla="*/ 30 w 1020"/>
                <a:gd name="T3" fmla="*/ 0 h 60"/>
                <a:gd name="T4" fmla="*/ 0 w 1020"/>
                <a:gd name="T5" fmla="*/ 30 h 60"/>
                <a:gd name="T6" fmla="*/ 30 w 1020"/>
                <a:gd name="T7" fmla="*/ 60 h 60"/>
                <a:gd name="T8" fmla="*/ 990 w 1020"/>
                <a:gd name="T9" fmla="*/ 60 h 60"/>
                <a:gd name="T10" fmla="*/ 1020 w 1020"/>
                <a:gd name="T11" fmla="*/ 30 h 60"/>
                <a:gd name="T12" fmla="*/ 990 w 1020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0" h="60">
                  <a:moveTo>
                    <a:pt x="99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990" y="60"/>
                    <a:pt x="990" y="60"/>
                    <a:pt x="990" y="60"/>
                  </a:cubicBezTo>
                  <a:cubicBezTo>
                    <a:pt x="1007" y="60"/>
                    <a:pt x="1020" y="47"/>
                    <a:pt x="1020" y="30"/>
                  </a:cubicBezTo>
                  <a:cubicBezTo>
                    <a:pt x="1020" y="13"/>
                    <a:pt x="1007" y="0"/>
                    <a:pt x="99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90"/>
            <p:cNvSpPr>
              <a:spLocks/>
            </p:cNvSpPr>
            <p:nvPr/>
          </p:nvSpPr>
          <p:spPr bwMode="auto">
            <a:xfrm>
              <a:off x="4395788" y="3967163"/>
              <a:ext cx="3394075" cy="198438"/>
            </a:xfrm>
            <a:custGeom>
              <a:avLst/>
              <a:gdLst>
                <a:gd name="T0" fmla="*/ 990 w 1020"/>
                <a:gd name="T1" fmla="*/ 0 h 60"/>
                <a:gd name="T2" fmla="*/ 30 w 1020"/>
                <a:gd name="T3" fmla="*/ 0 h 60"/>
                <a:gd name="T4" fmla="*/ 0 w 1020"/>
                <a:gd name="T5" fmla="*/ 30 h 60"/>
                <a:gd name="T6" fmla="*/ 30 w 1020"/>
                <a:gd name="T7" fmla="*/ 60 h 60"/>
                <a:gd name="T8" fmla="*/ 990 w 1020"/>
                <a:gd name="T9" fmla="*/ 60 h 60"/>
                <a:gd name="T10" fmla="*/ 1020 w 1020"/>
                <a:gd name="T11" fmla="*/ 30 h 60"/>
                <a:gd name="T12" fmla="*/ 990 w 1020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0" h="60">
                  <a:moveTo>
                    <a:pt x="99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990" y="60"/>
                    <a:pt x="990" y="60"/>
                    <a:pt x="990" y="60"/>
                  </a:cubicBezTo>
                  <a:cubicBezTo>
                    <a:pt x="1007" y="60"/>
                    <a:pt x="1020" y="47"/>
                    <a:pt x="1020" y="30"/>
                  </a:cubicBezTo>
                  <a:cubicBezTo>
                    <a:pt x="1020" y="13"/>
                    <a:pt x="1007" y="0"/>
                    <a:pt x="99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0" name="Freeform 91"/>
            <p:cNvSpPr>
              <a:spLocks noEditPoints="1"/>
            </p:cNvSpPr>
            <p:nvPr/>
          </p:nvSpPr>
          <p:spPr bwMode="auto">
            <a:xfrm>
              <a:off x="6737351" y="4711700"/>
              <a:ext cx="1052513" cy="1052513"/>
            </a:xfrm>
            <a:custGeom>
              <a:avLst/>
              <a:gdLst>
                <a:gd name="T0" fmla="*/ 158 w 316"/>
                <a:gd name="T1" fmla="*/ 0 h 316"/>
                <a:gd name="T2" fmla="*/ 0 w 316"/>
                <a:gd name="T3" fmla="*/ 158 h 316"/>
                <a:gd name="T4" fmla="*/ 158 w 316"/>
                <a:gd name="T5" fmla="*/ 316 h 316"/>
                <a:gd name="T6" fmla="*/ 316 w 316"/>
                <a:gd name="T7" fmla="*/ 158 h 316"/>
                <a:gd name="T8" fmla="*/ 158 w 316"/>
                <a:gd name="T9" fmla="*/ 0 h 316"/>
                <a:gd name="T10" fmla="*/ 158 w 316"/>
                <a:gd name="T11" fmla="*/ 256 h 316"/>
                <a:gd name="T12" fmla="*/ 60 w 316"/>
                <a:gd name="T13" fmla="*/ 158 h 316"/>
                <a:gd name="T14" fmla="*/ 158 w 316"/>
                <a:gd name="T15" fmla="*/ 60 h 316"/>
                <a:gd name="T16" fmla="*/ 256 w 316"/>
                <a:gd name="T17" fmla="*/ 158 h 316"/>
                <a:gd name="T18" fmla="*/ 158 w 316"/>
                <a:gd name="T19" fmla="*/ 25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6" h="316">
                  <a:moveTo>
                    <a:pt x="158" y="0"/>
                  </a:moveTo>
                  <a:cubicBezTo>
                    <a:pt x="71" y="0"/>
                    <a:pt x="0" y="71"/>
                    <a:pt x="0" y="158"/>
                  </a:cubicBezTo>
                  <a:cubicBezTo>
                    <a:pt x="0" y="245"/>
                    <a:pt x="71" y="316"/>
                    <a:pt x="158" y="316"/>
                  </a:cubicBezTo>
                  <a:cubicBezTo>
                    <a:pt x="245" y="316"/>
                    <a:pt x="316" y="245"/>
                    <a:pt x="316" y="158"/>
                  </a:cubicBezTo>
                  <a:cubicBezTo>
                    <a:pt x="316" y="71"/>
                    <a:pt x="245" y="0"/>
                    <a:pt x="158" y="0"/>
                  </a:cubicBezTo>
                  <a:close/>
                  <a:moveTo>
                    <a:pt x="158" y="256"/>
                  </a:moveTo>
                  <a:cubicBezTo>
                    <a:pt x="104" y="256"/>
                    <a:pt x="60" y="212"/>
                    <a:pt x="60" y="158"/>
                  </a:cubicBezTo>
                  <a:cubicBezTo>
                    <a:pt x="60" y="104"/>
                    <a:pt x="104" y="60"/>
                    <a:pt x="158" y="60"/>
                  </a:cubicBezTo>
                  <a:cubicBezTo>
                    <a:pt x="212" y="60"/>
                    <a:pt x="256" y="104"/>
                    <a:pt x="256" y="158"/>
                  </a:cubicBezTo>
                  <a:cubicBezTo>
                    <a:pt x="256" y="212"/>
                    <a:pt x="212" y="256"/>
                    <a:pt x="158" y="2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Oval 92"/>
            <p:cNvSpPr>
              <a:spLocks noChangeArrowheads="1"/>
            </p:cNvSpPr>
            <p:nvPr/>
          </p:nvSpPr>
          <p:spPr bwMode="auto">
            <a:xfrm>
              <a:off x="7083426" y="5057775"/>
              <a:ext cx="360363" cy="3603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6330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7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6" grpId="0" animBg="1"/>
      <p:bldP spid="81" grpId="0"/>
      <p:bldP spid="83" grpId="0" animBg="1"/>
      <p:bldP spid="84" grpId="0" animBg="1"/>
      <p:bldP spid="95" grpId="0"/>
      <p:bldP spid="97" grpId="0" animBg="1"/>
      <p:bldP spid="98" grpId="0" animBg="1"/>
      <p:bldP spid="139" grpId="0"/>
      <p:bldP spid="141" grpId="0" animBg="1"/>
      <p:bldP spid="142" grpId="0" animBg="1"/>
      <p:bldP spid="126" grpId="0"/>
      <p:bldP spid="128" grpId="0" animBg="1"/>
      <p:bldP spid="129" grpId="0" animBg="1"/>
      <p:bldP spid="16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There is an increasing demand for cloud based infrastructure, flexible and mobile IT services and </a:t>
            </a:r>
            <a:br>
              <a:rPr lang="en-GB" dirty="0"/>
            </a:br>
            <a:r>
              <a:rPr lang="en-GB" dirty="0"/>
              <a:t>data security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395288" y="1707654"/>
            <a:ext cx="2592536" cy="1114121"/>
          </a:xfrm>
          <a:prstGeom prst="roundRect">
            <a:avLst>
              <a:gd name="adj" fmla="val 6657"/>
            </a:avLst>
          </a:prstGeom>
          <a:solidFill>
            <a:srgbClr val="1C3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21" name="Rectangle: Rounded Corners 20"/>
          <p:cNvSpPr/>
          <p:nvPr/>
        </p:nvSpPr>
        <p:spPr>
          <a:xfrm>
            <a:off x="3253869" y="1707654"/>
            <a:ext cx="2592536" cy="1114121"/>
          </a:xfrm>
          <a:prstGeom prst="roundRect">
            <a:avLst>
              <a:gd name="adj" fmla="val 66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22" name="Rectangle: Rounded Corners 21"/>
          <p:cNvSpPr/>
          <p:nvPr/>
        </p:nvSpPr>
        <p:spPr>
          <a:xfrm>
            <a:off x="6112450" y="1707654"/>
            <a:ext cx="2592536" cy="1114121"/>
          </a:xfrm>
          <a:prstGeom prst="roundRect">
            <a:avLst>
              <a:gd name="adj" fmla="val 66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23" name="Oval 22"/>
          <p:cNvSpPr/>
          <p:nvPr/>
        </p:nvSpPr>
        <p:spPr>
          <a:xfrm>
            <a:off x="1314236" y="1881370"/>
            <a:ext cx="766688" cy="7666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7006642" y="1881370"/>
            <a:ext cx="766688" cy="7666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4166793" y="1881370"/>
            <a:ext cx="766688" cy="7666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/>
          <p:cNvSpPr>
            <a:spLocks noChangeAspect="1" noEditPoints="1"/>
          </p:cNvSpPr>
          <p:nvPr/>
        </p:nvSpPr>
        <p:spPr bwMode="auto">
          <a:xfrm>
            <a:off x="1465829" y="2021037"/>
            <a:ext cx="463503" cy="487355"/>
          </a:xfrm>
          <a:custGeom>
            <a:avLst/>
            <a:gdLst>
              <a:gd name="T0" fmla="*/ 78 w 341"/>
              <a:gd name="T1" fmla="*/ 298 h 358"/>
              <a:gd name="T2" fmla="*/ 177 w 341"/>
              <a:gd name="T3" fmla="*/ 219 h 358"/>
              <a:gd name="T4" fmla="*/ 105 w 341"/>
              <a:gd name="T5" fmla="*/ 147 h 358"/>
              <a:gd name="T6" fmla="*/ 168 w 341"/>
              <a:gd name="T7" fmla="*/ 165 h 358"/>
              <a:gd name="T8" fmla="*/ 149 w 341"/>
              <a:gd name="T9" fmla="*/ 102 h 358"/>
              <a:gd name="T10" fmla="*/ 265 w 341"/>
              <a:gd name="T11" fmla="*/ 137 h 358"/>
              <a:gd name="T12" fmla="*/ 297 w 341"/>
              <a:gd name="T13" fmla="*/ 102 h 358"/>
              <a:gd name="T14" fmla="*/ 307 w 341"/>
              <a:gd name="T15" fmla="*/ 168 h 358"/>
              <a:gd name="T16" fmla="*/ 253 w 341"/>
              <a:gd name="T17" fmla="*/ 210 h 358"/>
              <a:gd name="T18" fmla="*/ 308 w 341"/>
              <a:gd name="T19" fmla="*/ 339 h 358"/>
              <a:gd name="T20" fmla="*/ 200 w 341"/>
              <a:gd name="T21" fmla="*/ 278 h 358"/>
              <a:gd name="T22" fmla="*/ 125 w 341"/>
              <a:gd name="T23" fmla="*/ 358 h 358"/>
              <a:gd name="T24" fmla="*/ 102 w 341"/>
              <a:gd name="T25" fmla="*/ 331 h 358"/>
              <a:gd name="T26" fmla="*/ 191 w 341"/>
              <a:gd name="T27" fmla="*/ 267 h 358"/>
              <a:gd name="T28" fmla="*/ 199 w 341"/>
              <a:gd name="T29" fmla="*/ 244 h 358"/>
              <a:gd name="T30" fmla="*/ 179 w 341"/>
              <a:gd name="T31" fmla="*/ 233 h 358"/>
              <a:gd name="T32" fmla="*/ 290 w 341"/>
              <a:gd name="T33" fmla="*/ 316 h 358"/>
              <a:gd name="T34" fmla="*/ 318 w 341"/>
              <a:gd name="T35" fmla="*/ 288 h 358"/>
              <a:gd name="T36" fmla="*/ 167 w 341"/>
              <a:gd name="T37" fmla="*/ 116 h 358"/>
              <a:gd name="T38" fmla="*/ 175 w 341"/>
              <a:gd name="T39" fmla="*/ 179 h 358"/>
              <a:gd name="T40" fmla="*/ 129 w 341"/>
              <a:gd name="T41" fmla="*/ 190 h 358"/>
              <a:gd name="T42" fmla="*/ 231 w 341"/>
              <a:gd name="T43" fmla="*/ 190 h 358"/>
              <a:gd name="T44" fmla="*/ 301 w 341"/>
              <a:gd name="T45" fmla="*/ 153 h 358"/>
              <a:gd name="T46" fmla="*/ 280 w 341"/>
              <a:gd name="T47" fmla="*/ 132 h 358"/>
              <a:gd name="T48" fmla="*/ 79 w 341"/>
              <a:gd name="T49" fmla="*/ 275 h 358"/>
              <a:gd name="T50" fmla="*/ 69 w 341"/>
              <a:gd name="T51" fmla="*/ 226 h 358"/>
              <a:gd name="T52" fmla="*/ 12 w 341"/>
              <a:gd name="T53" fmla="*/ 210 h 358"/>
              <a:gd name="T54" fmla="*/ 9 w 341"/>
              <a:gd name="T55" fmla="*/ 163 h 358"/>
              <a:gd name="T56" fmla="*/ 32 w 341"/>
              <a:gd name="T57" fmla="*/ 138 h 358"/>
              <a:gd name="T58" fmla="*/ 3 w 341"/>
              <a:gd name="T59" fmla="*/ 97 h 358"/>
              <a:gd name="T60" fmla="*/ 36 w 341"/>
              <a:gd name="T61" fmla="*/ 63 h 358"/>
              <a:gd name="T62" fmla="*/ 63 w 341"/>
              <a:gd name="T63" fmla="*/ 35 h 358"/>
              <a:gd name="T64" fmla="*/ 97 w 341"/>
              <a:gd name="T65" fmla="*/ 3 h 358"/>
              <a:gd name="T66" fmla="*/ 143 w 341"/>
              <a:gd name="T67" fmla="*/ 33 h 358"/>
              <a:gd name="T68" fmla="*/ 188 w 341"/>
              <a:gd name="T69" fmla="*/ 3 h 358"/>
              <a:gd name="T70" fmla="*/ 223 w 341"/>
              <a:gd name="T71" fmla="*/ 34 h 358"/>
              <a:gd name="T72" fmla="*/ 249 w 341"/>
              <a:gd name="T73" fmla="*/ 63 h 358"/>
              <a:gd name="T74" fmla="*/ 279 w 341"/>
              <a:gd name="T75" fmla="*/ 90 h 358"/>
              <a:gd name="T76" fmla="*/ 252 w 341"/>
              <a:gd name="T77" fmla="*/ 77 h 358"/>
              <a:gd name="T78" fmla="*/ 202 w 341"/>
              <a:gd name="T79" fmla="*/ 59 h 358"/>
              <a:gd name="T80" fmla="*/ 181 w 341"/>
              <a:gd name="T81" fmla="*/ 16 h 358"/>
              <a:gd name="T82" fmla="*/ 143 w 341"/>
              <a:gd name="T83" fmla="*/ 47 h 358"/>
              <a:gd name="T84" fmla="*/ 102 w 341"/>
              <a:gd name="T85" fmla="*/ 16 h 358"/>
              <a:gd name="T86" fmla="*/ 84 w 341"/>
              <a:gd name="T87" fmla="*/ 62 h 358"/>
              <a:gd name="T88" fmla="*/ 24 w 341"/>
              <a:gd name="T89" fmla="*/ 82 h 358"/>
              <a:gd name="T90" fmla="*/ 43 w 341"/>
              <a:gd name="T91" fmla="*/ 129 h 358"/>
              <a:gd name="T92" fmla="*/ 18 w 341"/>
              <a:gd name="T93" fmla="*/ 174 h 358"/>
              <a:gd name="T94" fmla="*/ 59 w 341"/>
              <a:gd name="T95" fmla="*/ 202 h 358"/>
              <a:gd name="T96" fmla="*/ 77 w 341"/>
              <a:gd name="T97" fmla="*/ 253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1" h="358">
                <a:moveTo>
                  <a:pt x="125" y="358"/>
                </a:moveTo>
                <a:cubicBezTo>
                  <a:pt x="113" y="358"/>
                  <a:pt x="98" y="347"/>
                  <a:pt x="92" y="341"/>
                </a:cubicBezTo>
                <a:cubicBezTo>
                  <a:pt x="92" y="341"/>
                  <a:pt x="92" y="341"/>
                  <a:pt x="92" y="341"/>
                </a:cubicBezTo>
                <a:cubicBezTo>
                  <a:pt x="82" y="331"/>
                  <a:pt x="67" y="309"/>
                  <a:pt x="78" y="298"/>
                </a:cubicBezTo>
                <a:cubicBezTo>
                  <a:pt x="123" y="250"/>
                  <a:pt x="123" y="250"/>
                  <a:pt x="123" y="250"/>
                </a:cubicBezTo>
                <a:cubicBezTo>
                  <a:pt x="124" y="249"/>
                  <a:pt x="125" y="248"/>
                  <a:pt x="126" y="248"/>
                </a:cubicBezTo>
                <a:cubicBezTo>
                  <a:pt x="137" y="243"/>
                  <a:pt x="152" y="236"/>
                  <a:pt x="154" y="233"/>
                </a:cubicBezTo>
                <a:cubicBezTo>
                  <a:pt x="155" y="232"/>
                  <a:pt x="165" y="219"/>
                  <a:pt x="177" y="219"/>
                </a:cubicBezTo>
                <a:cubicBezTo>
                  <a:pt x="178" y="219"/>
                  <a:pt x="180" y="219"/>
                  <a:pt x="182" y="219"/>
                </a:cubicBezTo>
                <a:cubicBezTo>
                  <a:pt x="181" y="218"/>
                  <a:pt x="180" y="217"/>
                  <a:pt x="179" y="216"/>
                </a:cubicBezTo>
                <a:cubicBezTo>
                  <a:pt x="158" y="223"/>
                  <a:pt x="135" y="217"/>
                  <a:pt x="119" y="200"/>
                </a:cubicBezTo>
                <a:cubicBezTo>
                  <a:pt x="107" y="188"/>
                  <a:pt x="102" y="168"/>
                  <a:pt x="105" y="147"/>
                </a:cubicBezTo>
                <a:cubicBezTo>
                  <a:pt x="105" y="144"/>
                  <a:pt x="107" y="142"/>
                  <a:pt x="109" y="141"/>
                </a:cubicBezTo>
                <a:cubicBezTo>
                  <a:pt x="112" y="140"/>
                  <a:pt x="115" y="141"/>
                  <a:pt x="116" y="143"/>
                </a:cubicBezTo>
                <a:cubicBezTo>
                  <a:pt x="141" y="168"/>
                  <a:pt x="141" y="168"/>
                  <a:pt x="141" y="168"/>
                </a:cubicBezTo>
                <a:cubicBezTo>
                  <a:pt x="168" y="165"/>
                  <a:pt x="168" y="165"/>
                  <a:pt x="168" y="165"/>
                </a:cubicBezTo>
                <a:cubicBezTo>
                  <a:pt x="170" y="139"/>
                  <a:pt x="170" y="139"/>
                  <a:pt x="170" y="139"/>
                </a:cubicBezTo>
                <a:cubicBezTo>
                  <a:pt x="145" y="114"/>
                  <a:pt x="145" y="114"/>
                  <a:pt x="145" y="114"/>
                </a:cubicBezTo>
                <a:cubicBezTo>
                  <a:pt x="143" y="112"/>
                  <a:pt x="143" y="110"/>
                  <a:pt x="144" y="107"/>
                </a:cubicBezTo>
                <a:cubicBezTo>
                  <a:pt x="144" y="105"/>
                  <a:pt x="147" y="103"/>
                  <a:pt x="149" y="102"/>
                </a:cubicBezTo>
                <a:cubicBezTo>
                  <a:pt x="170" y="99"/>
                  <a:pt x="190" y="105"/>
                  <a:pt x="202" y="117"/>
                </a:cubicBezTo>
                <a:cubicBezTo>
                  <a:pt x="219" y="133"/>
                  <a:pt x="224" y="157"/>
                  <a:pt x="218" y="178"/>
                </a:cubicBezTo>
                <a:cubicBezTo>
                  <a:pt x="219" y="179"/>
                  <a:pt x="220" y="180"/>
                  <a:pt x="221" y="181"/>
                </a:cubicBezTo>
                <a:cubicBezTo>
                  <a:pt x="265" y="137"/>
                  <a:pt x="265" y="137"/>
                  <a:pt x="265" y="137"/>
                </a:cubicBezTo>
                <a:cubicBezTo>
                  <a:pt x="264" y="136"/>
                  <a:pt x="264" y="136"/>
                  <a:pt x="264" y="136"/>
                </a:cubicBezTo>
                <a:cubicBezTo>
                  <a:pt x="262" y="135"/>
                  <a:pt x="262" y="133"/>
                  <a:pt x="262" y="131"/>
                </a:cubicBezTo>
                <a:cubicBezTo>
                  <a:pt x="262" y="129"/>
                  <a:pt x="263" y="127"/>
                  <a:pt x="265" y="125"/>
                </a:cubicBezTo>
                <a:cubicBezTo>
                  <a:pt x="297" y="102"/>
                  <a:pt x="297" y="102"/>
                  <a:pt x="297" y="102"/>
                </a:cubicBezTo>
                <a:cubicBezTo>
                  <a:pt x="299" y="100"/>
                  <a:pt x="303" y="100"/>
                  <a:pt x="306" y="103"/>
                </a:cubicBezTo>
                <a:cubicBezTo>
                  <a:pt x="330" y="127"/>
                  <a:pt x="330" y="127"/>
                  <a:pt x="330" y="127"/>
                </a:cubicBezTo>
                <a:cubicBezTo>
                  <a:pt x="333" y="130"/>
                  <a:pt x="333" y="134"/>
                  <a:pt x="331" y="137"/>
                </a:cubicBezTo>
                <a:cubicBezTo>
                  <a:pt x="307" y="168"/>
                  <a:pt x="307" y="168"/>
                  <a:pt x="307" y="168"/>
                </a:cubicBezTo>
                <a:cubicBezTo>
                  <a:pt x="306" y="169"/>
                  <a:pt x="304" y="170"/>
                  <a:pt x="302" y="170"/>
                </a:cubicBezTo>
                <a:cubicBezTo>
                  <a:pt x="300" y="170"/>
                  <a:pt x="298" y="170"/>
                  <a:pt x="296" y="168"/>
                </a:cubicBezTo>
                <a:cubicBezTo>
                  <a:pt x="295" y="167"/>
                  <a:pt x="295" y="167"/>
                  <a:pt x="295" y="167"/>
                </a:cubicBezTo>
                <a:cubicBezTo>
                  <a:pt x="253" y="210"/>
                  <a:pt x="253" y="210"/>
                  <a:pt x="253" y="210"/>
                </a:cubicBezTo>
                <a:cubicBezTo>
                  <a:pt x="283" y="237"/>
                  <a:pt x="320" y="272"/>
                  <a:pt x="327" y="278"/>
                </a:cubicBezTo>
                <a:cubicBezTo>
                  <a:pt x="335" y="285"/>
                  <a:pt x="340" y="296"/>
                  <a:pt x="340" y="306"/>
                </a:cubicBezTo>
                <a:cubicBezTo>
                  <a:pt x="341" y="315"/>
                  <a:pt x="337" y="323"/>
                  <a:pt x="331" y="330"/>
                </a:cubicBezTo>
                <a:cubicBezTo>
                  <a:pt x="325" y="336"/>
                  <a:pt x="317" y="339"/>
                  <a:pt x="308" y="339"/>
                </a:cubicBezTo>
                <a:cubicBezTo>
                  <a:pt x="297" y="338"/>
                  <a:pt x="287" y="334"/>
                  <a:pt x="279" y="325"/>
                </a:cubicBezTo>
                <a:cubicBezTo>
                  <a:pt x="277" y="323"/>
                  <a:pt x="243" y="285"/>
                  <a:pt x="214" y="254"/>
                </a:cubicBezTo>
                <a:cubicBezTo>
                  <a:pt x="214" y="255"/>
                  <a:pt x="214" y="255"/>
                  <a:pt x="214" y="256"/>
                </a:cubicBezTo>
                <a:cubicBezTo>
                  <a:pt x="214" y="265"/>
                  <a:pt x="205" y="274"/>
                  <a:pt x="200" y="278"/>
                </a:cubicBezTo>
                <a:cubicBezTo>
                  <a:pt x="197" y="280"/>
                  <a:pt x="193" y="288"/>
                  <a:pt x="191" y="294"/>
                </a:cubicBezTo>
                <a:cubicBezTo>
                  <a:pt x="188" y="300"/>
                  <a:pt x="186" y="305"/>
                  <a:pt x="183" y="308"/>
                </a:cubicBezTo>
                <a:cubicBezTo>
                  <a:pt x="175" y="318"/>
                  <a:pt x="137" y="353"/>
                  <a:pt x="135" y="354"/>
                </a:cubicBezTo>
                <a:cubicBezTo>
                  <a:pt x="132" y="357"/>
                  <a:pt x="129" y="358"/>
                  <a:pt x="125" y="358"/>
                </a:cubicBezTo>
                <a:close/>
                <a:moveTo>
                  <a:pt x="132" y="260"/>
                </a:moveTo>
                <a:cubicBezTo>
                  <a:pt x="88" y="307"/>
                  <a:pt x="88" y="307"/>
                  <a:pt x="88" y="307"/>
                </a:cubicBezTo>
                <a:cubicBezTo>
                  <a:pt x="87" y="310"/>
                  <a:pt x="93" y="322"/>
                  <a:pt x="102" y="331"/>
                </a:cubicBezTo>
                <a:cubicBezTo>
                  <a:pt x="102" y="331"/>
                  <a:pt x="102" y="331"/>
                  <a:pt x="102" y="331"/>
                </a:cubicBezTo>
                <a:cubicBezTo>
                  <a:pt x="111" y="340"/>
                  <a:pt x="123" y="345"/>
                  <a:pt x="126" y="344"/>
                </a:cubicBezTo>
                <a:cubicBezTo>
                  <a:pt x="139" y="331"/>
                  <a:pt x="167" y="306"/>
                  <a:pt x="173" y="299"/>
                </a:cubicBezTo>
                <a:cubicBezTo>
                  <a:pt x="174" y="298"/>
                  <a:pt x="176" y="293"/>
                  <a:pt x="178" y="289"/>
                </a:cubicBezTo>
                <a:cubicBezTo>
                  <a:pt x="181" y="280"/>
                  <a:pt x="185" y="271"/>
                  <a:pt x="191" y="267"/>
                </a:cubicBezTo>
                <a:cubicBezTo>
                  <a:pt x="196" y="263"/>
                  <a:pt x="200" y="258"/>
                  <a:pt x="200" y="255"/>
                </a:cubicBezTo>
                <a:cubicBezTo>
                  <a:pt x="200" y="255"/>
                  <a:pt x="200" y="254"/>
                  <a:pt x="199" y="253"/>
                </a:cubicBezTo>
                <a:cubicBezTo>
                  <a:pt x="198" y="252"/>
                  <a:pt x="197" y="250"/>
                  <a:pt x="197" y="249"/>
                </a:cubicBezTo>
                <a:cubicBezTo>
                  <a:pt x="197" y="247"/>
                  <a:pt x="198" y="245"/>
                  <a:pt x="199" y="244"/>
                </a:cubicBezTo>
                <a:cubicBezTo>
                  <a:pt x="202" y="241"/>
                  <a:pt x="202" y="241"/>
                  <a:pt x="202" y="241"/>
                </a:cubicBezTo>
                <a:cubicBezTo>
                  <a:pt x="198" y="237"/>
                  <a:pt x="195" y="233"/>
                  <a:pt x="192" y="230"/>
                </a:cubicBezTo>
                <a:cubicBezTo>
                  <a:pt x="188" y="233"/>
                  <a:pt x="188" y="233"/>
                  <a:pt x="188" y="233"/>
                </a:cubicBezTo>
                <a:cubicBezTo>
                  <a:pt x="186" y="236"/>
                  <a:pt x="181" y="236"/>
                  <a:pt x="179" y="233"/>
                </a:cubicBezTo>
                <a:cubicBezTo>
                  <a:pt x="178" y="233"/>
                  <a:pt x="178" y="233"/>
                  <a:pt x="177" y="233"/>
                </a:cubicBezTo>
                <a:cubicBezTo>
                  <a:pt x="174" y="233"/>
                  <a:pt x="169" y="238"/>
                  <a:pt x="165" y="242"/>
                </a:cubicBezTo>
                <a:cubicBezTo>
                  <a:pt x="160" y="249"/>
                  <a:pt x="140" y="257"/>
                  <a:pt x="132" y="260"/>
                </a:cubicBezTo>
                <a:close/>
                <a:moveTo>
                  <a:pt x="290" y="316"/>
                </a:moveTo>
                <a:cubicBezTo>
                  <a:pt x="295" y="321"/>
                  <a:pt x="302" y="325"/>
                  <a:pt x="308" y="325"/>
                </a:cubicBezTo>
                <a:cubicBezTo>
                  <a:pt x="312" y="325"/>
                  <a:pt x="317" y="324"/>
                  <a:pt x="321" y="320"/>
                </a:cubicBezTo>
                <a:cubicBezTo>
                  <a:pt x="326" y="315"/>
                  <a:pt x="327" y="310"/>
                  <a:pt x="326" y="306"/>
                </a:cubicBezTo>
                <a:cubicBezTo>
                  <a:pt x="326" y="300"/>
                  <a:pt x="323" y="293"/>
                  <a:pt x="318" y="288"/>
                </a:cubicBezTo>
                <a:cubicBezTo>
                  <a:pt x="287" y="260"/>
                  <a:pt x="208" y="188"/>
                  <a:pt x="205" y="185"/>
                </a:cubicBezTo>
                <a:cubicBezTo>
                  <a:pt x="203" y="183"/>
                  <a:pt x="202" y="180"/>
                  <a:pt x="203" y="177"/>
                </a:cubicBezTo>
                <a:cubicBezTo>
                  <a:pt x="210" y="160"/>
                  <a:pt x="206" y="140"/>
                  <a:pt x="192" y="127"/>
                </a:cubicBezTo>
                <a:cubicBezTo>
                  <a:pt x="186" y="121"/>
                  <a:pt x="177" y="117"/>
                  <a:pt x="167" y="116"/>
                </a:cubicBezTo>
                <a:cubicBezTo>
                  <a:pt x="182" y="131"/>
                  <a:pt x="182" y="131"/>
                  <a:pt x="182" y="131"/>
                </a:cubicBezTo>
                <a:cubicBezTo>
                  <a:pt x="184" y="133"/>
                  <a:pt x="184" y="135"/>
                  <a:pt x="184" y="137"/>
                </a:cubicBezTo>
                <a:cubicBezTo>
                  <a:pt x="181" y="172"/>
                  <a:pt x="181" y="172"/>
                  <a:pt x="181" y="172"/>
                </a:cubicBezTo>
                <a:cubicBezTo>
                  <a:pt x="181" y="176"/>
                  <a:pt x="178" y="178"/>
                  <a:pt x="175" y="179"/>
                </a:cubicBezTo>
                <a:cubicBezTo>
                  <a:pt x="139" y="182"/>
                  <a:pt x="139" y="182"/>
                  <a:pt x="139" y="182"/>
                </a:cubicBezTo>
                <a:cubicBezTo>
                  <a:pt x="137" y="182"/>
                  <a:pt x="135" y="181"/>
                  <a:pt x="134" y="180"/>
                </a:cubicBezTo>
                <a:cubicBezTo>
                  <a:pt x="118" y="164"/>
                  <a:pt x="118" y="164"/>
                  <a:pt x="118" y="164"/>
                </a:cubicBezTo>
                <a:cubicBezTo>
                  <a:pt x="119" y="175"/>
                  <a:pt x="123" y="184"/>
                  <a:pt x="129" y="190"/>
                </a:cubicBezTo>
                <a:cubicBezTo>
                  <a:pt x="143" y="204"/>
                  <a:pt x="162" y="208"/>
                  <a:pt x="179" y="202"/>
                </a:cubicBezTo>
                <a:cubicBezTo>
                  <a:pt x="181" y="201"/>
                  <a:pt x="184" y="201"/>
                  <a:pt x="186" y="204"/>
                </a:cubicBezTo>
                <a:cubicBezTo>
                  <a:pt x="187" y="205"/>
                  <a:pt x="270" y="294"/>
                  <a:pt x="290" y="316"/>
                </a:cubicBezTo>
                <a:close/>
                <a:moveTo>
                  <a:pt x="231" y="190"/>
                </a:moveTo>
                <a:cubicBezTo>
                  <a:pt x="235" y="193"/>
                  <a:pt x="239" y="197"/>
                  <a:pt x="243" y="200"/>
                </a:cubicBezTo>
                <a:cubicBezTo>
                  <a:pt x="290" y="153"/>
                  <a:pt x="290" y="153"/>
                  <a:pt x="290" y="153"/>
                </a:cubicBezTo>
                <a:cubicBezTo>
                  <a:pt x="293" y="150"/>
                  <a:pt x="297" y="150"/>
                  <a:pt x="300" y="153"/>
                </a:cubicBezTo>
                <a:cubicBezTo>
                  <a:pt x="301" y="153"/>
                  <a:pt x="301" y="153"/>
                  <a:pt x="301" y="153"/>
                </a:cubicBezTo>
                <a:cubicBezTo>
                  <a:pt x="316" y="133"/>
                  <a:pt x="316" y="133"/>
                  <a:pt x="316" y="133"/>
                </a:cubicBezTo>
                <a:cubicBezTo>
                  <a:pt x="300" y="117"/>
                  <a:pt x="300" y="117"/>
                  <a:pt x="300" y="117"/>
                </a:cubicBezTo>
                <a:cubicBezTo>
                  <a:pt x="279" y="132"/>
                  <a:pt x="279" y="132"/>
                  <a:pt x="279" y="132"/>
                </a:cubicBezTo>
                <a:cubicBezTo>
                  <a:pt x="280" y="132"/>
                  <a:pt x="280" y="132"/>
                  <a:pt x="280" y="132"/>
                </a:cubicBezTo>
                <a:cubicBezTo>
                  <a:pt x="281" y="133"/>
                  <a:pt x="282" y="135"/>
                  <a:pt x="282" y="137"/>
                </a:cubicBezTo>
                <a:cubicBezTo>
                  <a:pt x="282" y="139"/>
                  <a:pt x="281" y="141"/>
                  <a:pt x="280" y="142"/>
                </a:cubicBezTo>
                <a:lnTo>
                  <a:pt x="231" y="190"/>
                </a:lnTo>
                <a:close/>
                <a:moveTo>
                  <a:pt x="79" y="275"/>
                </a:moveTo>
                <a:cubicBezTo>
                  <a:pt x="78" y="275"/>
                  <a:pt x="77" y="275"/>
                  <a:pt x="76" y="274"/>
                </a:cubicBezTo>
                <a:cubicBezTo>
                  <a:pt x="68" y="270"/>
                  <a:pt x="62" y="261"/>
                  <a:pt x="63" y="252"/>
                </a:cubicBezTo>
                <a:cubicBezTo>
                  <a:pt x="63" y="251"/>
                  <a:pt x="63" y="250"/>
                  <a:pt x="63" y="250"/>
                </a:cubicBezTo>
                <a:cubicBezTo>
                  <a:pt x="69" y="226"/>
                  <a:pt x="69" y="226"/>
                  <a:pt x="69" y="226"/>
                </a:cubicBezTo>
                <a:cubicBezTo>
                  <a:pt x="67" y="223"/>
                  <a:pt x="62" y="218"/>
                  <a:pt x="60" y="216"/>
                </a:cubicBezTo>
                <a:cubicBezTo>
                  <a:pt x="36" y="223"/>
                  <a:pt x="36" y="223"/>
                  <a:pt x="36" y="223"/>
                </a:cubicBezTo>
                <a:cubicBezTo>
                  <a:pt x="35" y="223"/>
                  <a:pt x="35" y="223"/>
                  <a:pt x="34" y="223"/>
                </a:cubicBezTo>
                <a:cubicBezTo>
                  <a:pt x="25" y="224"/>
                  <a:pt x="16" y="218"/>
                  <a:pt x="12" y="210"/>
                </a:cubicBezTo>
                <a:cubicBezTo>
                  <a:pt x="12" y="210"/>
                  <a:pt x="11" y="210"/>
                  <a:pt x="11" y="210"/>
                </a:cubicBezTo>
                <a:cubicBezTo>
                  <a:pt x="3" y="189"/>
                  <a:pt x="3" y="189"/>
                  <a:pt x="3" y="189"/>
                </a:cubicBezTo>
                <a:cubicBezTo>
                  <a:pt x="3" y="189"/>
                  <a:pt x="3" y="189"/>
                  <a:pt x="3" y="188"/>
                </a:cubicBezTo>
                <a:cubicBezTo>
                  <a:pt x="0" y="180"/>
                  <a:pt x="3" y="169"/>
                  <a:pt x="9" y="163"/>
                </a:cubicBezTo>
                <a:cubicBezTo>
                  <a:pt x="10" y="163"/>
                  <a:pt x="10" y="163"/>
                  <a:pt x="11" y="162"/>
                </a:cubicBezTo>
                <a:cubicBezTo>
                  <a:pt x="32" y="150"/>
                  <a:pt x="32" y="150"/>
                  <a:pt x="32" y="150"/>
                </a:cubicBezTo>
                <a:cubicBezTo>
                  <a:pt x="32" y="149"/>
                  <a:pt x="33" y="147"/>
                  <a:pt x="33" y="144"/>
                </a:cubicBezTo>
                <a:cubicBezTo>
                  <a:pt x="33" y="141"/>
                  <a:pt x="32" y="139"/>
                  <a:pt x="32" y="138"/>
                </a:cubicBezTo>
                <a:cubicBezTo>
                  <a:pt x="10" y="123"/>
                  <a:pt x="10" y="123"/>
                  <a:pt x="10" y="123"/>
                </a:cubicBezTo>
                <a:cubicBezTo>
                  <a:pt x="10" y="123"/>
                  <a:pt x="10" y="123"/>
                  <a:pt x="9" y="123"/>
                </a:cubicBezTo>
                <a:cubicBezTo>
                  <a:pt x="3" y="117"/>
                  <a:pt x="0" y="106"/>
                  <a:pt x="3" y="98"/>
                </a:cubicBezTo>
                <a:cubicBezTo>
                  <a:pt x="3" y="98"/>
                  <a:pt x="3" y="97"/>
                  <a:pt x="3" y="97"/>
                </a:cubicBezTo>
                <a:cubicBezTo>
                  <a:pt x="11" y="77"/>
                  <a:pt x="11" y="77"/>
                  <a:pt x="11" y="77"/>
                </a:cubicBezTo>
                <a:cubicBezTo>
                  <a:pt x="11" y="76"/>
                  <a:pt x="11" y="76"/>
                  <a:pt x="12" y="76"/>
                </a:cubicBezTo>
                <a:cubicBezTo>
                  <a:pt x="16" y="68"/>
                  <a:pt x="25" y="63"/>
                  <a:pt x="34" y="63"/>
                </a:cubicBezTo>
                <a:cubicBezTo>
                  <a:pt x="34" y="63"/>
                  <a:pt x="35" y="63"/>
                  <a:pt x="36" y="63"/>
                </a:cubicBezTo>
                <a:cubicBezTo>
                  <a:pt x="60" y="70"/>
                  <a:pt x="60" y="70"/>
                  <a:pt x="60" y="70"/>
                </a:cubicBezTo>
                <a:cubicBezTo>
                  <a:pt x="62" y="68"/>
                  <a:pt x="67" y="63"/>
                  <a:pt x="69" y="60"/>
                </a:cubicBezTo>
                <a:cubicBezTo>
                  <a:pt x="63" y="36"/>
                  <a:pt x="63" y="36"/>
                  <a:pt x="63" y="36"/>
                </a:cubicBezTo>
                <a:cubicBezTo>
                  <a:pt x="63" y="36"/>
                  <a:pt x="63" y="35"/>
                  <a:pt x="63" y="35"/>
                </a:cubicBezTo>
                <a:cubicBezTo>
                  <a:pt x="62" y="26"/>
                  <a:pt x="68" y="16"/>
                  <a:pt x="76" y="12"/>
                </a:cubicBezTo>
                <a:cubicBezTo>
                  <a:pt x="76" y="12"/>
                  <a:pt x="76" y="12"/>
                  <a:pt x="76" y="12"/>
                </a:cubicBezTo>
                <a:cubicBezTo>
                  <a:pt x="97" y="3"/>
                  <a:pt x="97" y="3"/>
                  <a:pt x="97" y="3"/>
                </a:cubicBezTo>
                <a:cubicBezTo>
                  <a:pt x="97" y="3"/>
                  <a:pt x="97" y="3"/>
                  <a:pt x="97" y="3"/>
                </a:cubicBezTo>
                <a:cubicBezTo>
                  <a:pt x="106" y="0"/>
                  <a:pt x="117" y="3"/>
                  <a:pt x="122" y="10"/>
                </a:cubicBezTo>
                <a:cubicBezTo>
                  <a:pt x="123" y="10"/>
                  <a:pt x="123" y="11"/>
                  <a:pt x="123" y="11"/>
                </a:cubicBezTo>
                <a:cubicBezTo>
                  <a:pt x="136" y="32"/>
                  <a:pt x="136" y="32"/>
                  <a:pt x="136" y="32"/>
                </a:cubicBezTo>
                <a:cubicBezTo>
                  <a:pt x="137" y="33"/>
                  <a:pt x="139" y="33"/>
                  <a:pt x="143" y="33"/>
                </a:cubicBezTo>
                <a:cubicBezTo>
                  <a:pt x="146" y="33"/>
                  <a:pt x="148" y="33"/>
                  <a:pt x="149" y="32"/>
                </a:cubicBezTo>
                <a:cubicBezTo>
                  <a:pt x="162" y="11"/>
                  <a:pt x="162" y="11"/>
                  <a:pt x="162" y="11"/>
                </a:cubicBezTo>
                <a:cubicBezTo>
                  <a:pt x="162" y="11"/>
                  <a:pt x="162" y="10"/>
                  <a:pt x="163" y="10"/>
                </a:cubicBezTo>
                <a:cubicBezTo>
                  <a:pt x="169" y="3"/>
                  <a:pt x="180" y="0"/>
                  <a:pt x="188" y="3"/>
                </a:cubicBezTo>
                <a:cubicBezTo>
                  <a:pt x="188" y="3"/>
                  <a:pt x="188" y="3"/>
                  <a:pt x="188" y="3"/>
                </a:cubicBezTo>
                <a:cubicBezTo>
                  <a:pt x="209" y="12"/>
                  <a:pt x="209" y="12"/>
                  <a:pt x="209" y="12"/>
                </a:cubicBezTo>
                <a:cubicBezTo>
                  <a:pt x="209" y="12"/>
                  <a:pt x="209" y="12"/>
                  <a:pt x="209" y="12"/>
                </a:cubicBezTo>
                <a:cubicBezTo>
                  <a:pt x="217" y="16"/>
                  <a:pt x="223" y="26"/>
                  <a:pt x="223" y="34"/>
                </a:cubicBezTo>
                <a:cubicBezTo>
                  <a:pt x="222" y="35"/>
                  <a:pt x="222" y="36"/>
                  <a:pt x="222" y="36"/>
                </a:cubicBezTo>
                <a:cubicBezTo>
                  <a:pt x="216" y="60"/>
                  <a:pt x="216" y="60"/>
                  <a:pt x="216" y="60"/>
                </a:cubicBezTo>
                <a:cubicBezTo>
                  <a:pt x="218" y="63"/>
                  <a:pt x="223" y="68"/>
                  <a:pt x="225" y="70"/>
                </a:cubicBezTo>
                <a:cubicBezTo>
                  <a:pt x="249" y="63"/>
                  <a:pt x="249" y="63"/>
                  <a:pt x="249" y="63"/>
                </a:cubicBezTo>
                <a:cubicBezTo>
                  <a:pt x="250" y="63"/>
                  <a:pt x="250" y="63"/>
                  <a:pt x="251" y="63"/>
                </a:cubicBezTo>
                <a:cubicBezTo>
                  <a:pt x="260" y="63"/>
                  <a:pt x="270" y="68"/>
                  <a:pt x="274" y="76"/>
                </a:cubicBezTo>
                <a:cubicBezTo>
                  <a:pt x="274" y="76"/>
                  <a:pt x="274" y="77"/>
                  <a:pt x="274" y="77"/>
                </a:cubicBezTo>
                <a:cubicBezTo>
                  <a:pt x="279" y="90"/>
                  <a:pt x="279" y="90"/>
                  <a:pt x="279" y="90"/>
                </a:cubicBezTo>
                <a:cubicBezTo>
                  <a:pt x="281" y="94"/>
                  <a:pt x="279" y="98"/>
                  <a:pt x="276" y="99"/>
                </a:cubicBezTo>
                <a:cubicBezTo>
                  <a:pt x="272" y="101"/>
                  <a:pt x="268" y="99"/>
                  <a:pt x="266" y="95"/>
                </a:cubicBezTo>
                <a:cubicBezTo>
                  <a:pt x="261" y="82"/>
                  <a:pt x="261" y="82"/>
                  <a:pt x="261" y="82"/>
                </a:cubicBezTo>
                <a:cubicBezTo>
                  <a:pt x="260" y="80"/>
                  <a:pt x="256" y="77"/>
                  <a:pt x="252" y="77"/>
                </a:cubicBezTo>
                <a:cubicBezTo>
                  <a:pt x="227" y="84"/>
                  <a:pt x="227" y="84"/>
                  <a:pt x="227" y="84"/>
                </a:cubicBezTo>
                <a:cubicBezTo>
                  <a:pt x="226" y="84"/>
                  <a:pt x="225" y="84"/>
                  <a:pt x="224" y="84"/>
                </a:cubicBezTo>
                <a:cubicBezTo>
                  <a:pt x="217" y="83"/>
                  <a:pt x="202" y="69"/>
                  <a:pt x="202" y="62"/>
                </a:cubicBezTo>
                <a:cubicBezTo>
                  <a:pt x="201" y="61"/>
                  <a:pt x="202" y="60"/>
                  <a:pt x="202" y="59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8" y="30"/>
                  <a:pt x="206" y="26"/>
                  <a:pt x="203" y="25"/>
                </a:cubicBezTo>
                <a:cubicBezTo>
                  <a:pt x="183" y="16"/>
                  <a:pt x="183" y="16"/>
                  <a:pt x="183" y="16"/>
                </a:cubicBezTo>
                <a:cubicBezTo>
                  <a:pt x="183" y="16"/>
                  <a:pt x="182" y="16"/>
                  <a:pt x="181" y="16"/>
                </a:cubicBezTo>
                <a:cubicBezTo>
                  <a:pt x="178" y="16"/>
                  <a:pt x="175" y="17"/>
                  <a:pt x="173" y="19"/>
                </a:cubicBezTo>
                <a:cubicBezTo>
                  <a:pt x="160" y="42"/>
                  <a:pt x="160" y="42"/>
                  <a:pt x="160" y="42"/>
                </a:cubicBezTo>
                <a:cubicBezTo>
                  <a:pt x="160" y="43"/>
                  <a:pt x="159" y="43"/>
                  <a:pt x="158" y="44"/>
                </a:cubicBezTo>
                <a:cubicBezTo>
                  <a:pt x="154" y="47"/>
                  <a:pt x="146" y="47"/>
                  <a:pt x="143" y="47"/>
                </a:cubicBezTo>
                <a:cubicBezTo>
                  <a:pt x="139" y="47"/>
                  <a:pt x="131" y="47"/>
                  <a:pt x="127" y="44"/>
                </a:cubicBezTo>
                <a:cubicBezTo>
                  <a:pt x="126" y="43"/>
                  <a:pt x="126" y="43"/>
                  <a:pt x="125" y="42"/>
                </a:cubicBezTo>
                <a:cubicBezTo>
                  <a:pt x="112" y="19"/>
                  <a:pt x="112" y="19"/>
                  <a:pt x="112" y="19"/>
                </a:cubicBezTo>
                <a:cubicBezTo>
                  <a:pt x="109" y="17"/>
                  <a:pt x="105" y="15"/>
                  <a:pt x="102" y="16"/>
                </a:cubicBezTo>
                <a:cubicBezTo>
                  <a:pt x="82" y="25"/>
                  <a:pt x="82" y="25"/>
                  <a:pt x="82" y="25"/>
                </a:cubicBezTo>
                <a:cubicBezTo>
                  <a:pt x="79" y="26"/>
                  <a:pt x="77" y="30"/>
                  <a:pt x="77" y="33"/>
                </a:cubicBezTo>
                <a:cubicBezTo>
                  <a:pt x="83" y="59"/>
                  <a:pt x="83" y="59"/>
                  <a:pt x="83" y="59"/>
                </a:cubicBezTo>
                <a:cubicBezTo>
                  <a:pt x="84" y="60"/>
                  <a:pt x="84" y="61"/>
                  <a:pt x="84" y="62"/>
                </a:cubicBezTo>
                <a:cubicBezTo>
                  <a:pt x="83" y="69"/>
                  <a:pt x="68" y="83"/>
                  <a:pt x="61" y="84"/>
                </a:cubicBezTo>
                <a:cubicBezTo>
                  <a:pt x="60" y="84"/>
                  <a:pt x="59" y="84"/>
                  <a:pt x="59" y="84"/>
                </a:cubicBezTo>
                <a:cubicBezTo>
                  <a:pt x="33" y="77"/>
                  <a:pt x="33" y="77"/>
                  <a:pt x="33" y="77"/>
                </a:cubicBezTo>
                <a:cubicBezTo>
                  <a:pt x="30" y="77"/>
                  <a:pt x="26" y="80"/>
                  <a:pt x="24" y="82"/>
                </a:cubicBezTo>
                <a:cubicBezTo>
                  <a:pt x="16" y="102"/>
                  <a:pt x="16" y="102"/>
                  <a:pt x="16" y="102"/>
                </a:cubicBezTo>
                <a:cubicBezTo>
                  <a:pt x="15" y="105"/>
                  <a:pt x="16" y="110"/>
                  <a:pt x="18" y="112"/>
                </a:cubicBezTo>
                <a:cubicBezTo>
                  <a:pt x="42" y="127"/>
                  <a:pt x="42" y="127"/>
                  <a:pt x="42" y="127"/>
                </a:cubicBezTo>
                <a:cubicBezTo>
                  <a:pt x="42" y="128"/>
                  <a:pt x="43" y="128"/>
                  <a:pt x="43" y="129"/>
                </a:cubicBezTo>
                <a:cubicBezTo>
                  <a:pt x="46" y="133"/>
                  <a:pt x="47" y="141"/>
                  <a:pt x="47" y="144"/>
                </a:cubicBezTo>
                <a:cubicBezTo>
                  <a:pt x="47" y="147"/>
                  <a:pt x="46" y="155"/>
                  <a:pt x="43" y="159"/>
                </a:cubicBezTo>
                <a:cubicBezTo>
                  <a:pt x="43" y="159"/>
                  <a:pt x="42" y="160"/>
                  <a:pt x="41" y="161"/>
                </a:cubicBezTo>
                <a:cubicBezTo>
                  <a:pt x="18" y="174"/>
                  <a:pt x="18" y="174"/>
                  <a:pt x="18" y="174"/>
                </a:cubicBezTo>
                <a:cubicBezTo>
                  <a:pt x="16" y="176"/>
                  <a:pt x="15" y="181"/>
                  <a:pt x="16" y="184"/>
                </a:cubicBezTo>
                <a:cubicBezTo>
                  <a:pt x="24" y="204"/>
                  <a:pt x="24" y="204"/>
                  <a:pt x="24" y="204"/>
                </a:cubicBezTo>
                <a:cubicBezTo>
                  <a:pt x="26" y="207"/>
                  <a:pt x="30" y="209"/>
                  <a:pt x="33" y="209"/>
                </a:cubicBezTo>
                <a:cubicBezTo>
                  <a:pt x="59" y="202"/>
                  <a:pt x="59" y="202"/>
                  <a:pt x="59" y="202"/>
                </a:cubicBezTo>
                <a:cubicBezTo>
                  <a:pt x="59" y="202"/>
                  <a:pt x="60" y="202"/>
                  <a:pt x="61" y="202"/>
                </a:cubicBezTo>
                <a:cubicBezTo>
                  <a:pt x="68" y="203"/>
                  <a:pt x="83" y="218"/>
                  <a:pt x="84" y="224"/>
                </a:cubicBezTo>
                <a:cubicBezTo>
                  <a:pt x="84" y="225"/>
                  <a:pt x="84" y="226"/>
                  <a:pt x="83" y="227"/>
                </a:cubicBezTo>
                <a:cubicBezTo>
                  <a:pt x="77" y="253"/>
                  <a:pt x="77" y="253"/>
                  <a:pt x="77" y="253"/>
                </a:cubicBezTo>
                <a:cubicBezTo>
                  <a:pt x="77" y="256"/>
                  <a:pt x="79" y="260"/>
                  <a:pt x="82" y="262"/>
                </a:cubicBezTo>
                <a:cubicBezTo>
                  <a:pt x="85" y="263"/>
                  <a:pt x="87" y="268"/>
                  <a:pt x="85" y="271"/>
                </a:cubicBezTo>
                <a:cubicBezTo>
                  <a:pt x="84" y="273"/>
                  <a:pt x="81" y="275"/>
                  <a:pt x="79" y="2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4295435" y="2021714"/>
            <a:ext cx="509405" cy="486000"/>
            <a:chOff x="2640008" y="282577"/>
            <a:chExt cx="6599232" cy="6296021"/>
          </a:xfrm>
          <a:solidFill>
            <a:schemeClr val="bg1"/>
          </a:solidFill>
        </p:grpSpPr>
        <p:sp>
          <p:nvSpPr>
            <p:cNvPr id="27" name="Freeform 36"/>
            <p:cNvSpPr>
              <a:spLocks noEditPoints="1"/>
            </p:cNvSpPr>
            <p:nvPr/>
          </p:nvSpPr>
          <p:spPr bwMode="auto">
            <a:xfrm>
              <a:off x="2640008" y="282577"/>
              <a:ext cx="6599232" cy="6296021"/>
            </a:xfrm>
            <a:custGeom>
              <a:avLst/>
              <a:gdLst>
                <a:gd name="T0" fmla="*/ 1707 w 1985"/>
                <a:gd name="T1" fmla="*/ 277 h 1892"/>
                <a:gd name="T2" fmla="*/ 1039 w 1985"/>
                <a:gd name="T3" fmla="*/ 0 h 1892"/>
                <a:gd name="T4" fmla="*/ 370 w 1985"/>
                <a:gd name="T5" fmla="*/ 277 h 1892"/>
                <a:gd name="T6" fmla="*/ 310 w 1985"/>
                <a:gd name="T7" fmla="*/ 1549 h 1892"/>
                <a:gd name="T8" fmla="*/ 159 w 1985"/>
                <a:gd name="T9" fmla="*/ 1717 h 1892"/>
                <a:gd name="T10" fmla="*/ 110 w 1985"/>
                <a:gd name="T11" fmla="*/ 1810 h 1892"/>
                <a:gd name="T12" fmla="*/ 184 w 1985"/>
                <a:gd name="T13" fmla="*/ 1884 h 1892"/>
                <a:gd name="T14" fmla="*/ 259 w 1985"/>
                <a:gd name="T15" fmla="*/ 1890 h 1892"/>
                <a:gd name="T16" fmla="*/ 592 w 1985"/>
                <a:gd name="T17" fmla="*/ 1780 h 1892"/>
                <a:gd name="T18" fmla="*/ 1038 w 1985"/>
                <a:gd name="T19" fmla="*/ 1892 h 1892"/>
                <a:gd name="T20" fmla="*/ 1708 w 1985"/>
                <a:gd name="T21" fmla="*/ 1615 h 1892"/>
                <a:gd name="T22" fmla="*/ 1985 w 1985"/>
                <a:gd name="T23" fmla="*/ 946 h 1892"/>
                <a:gd name="T24" fmla="*/ 1707 w 1985"/>
                <a:gd name="T25" fmla="*/ 277 h 1892"/>
                <a:gd name="T26" fmla="*/ 1631 w 1985"/>
                <a:gd name="T27" fmla="*/ 1538 h 1892"/>
                <a:gd name="T28" fmla="*/ 614 w 1985"/>
                <a:gd name="T29" fmla="*/ 1669 h 1892"/>
                <a:gd name="T30" fmla="*/ 549 w 1985"/>
                <a:gd name="T31" fmla="*/ 1677 h 1892"/>
                <a:gd name="T32" fmla="*/ 544 w 1985"/>
                <a:gd name="T33" fmla="*/ 1680 h 1892"/>
                <a:gd name="T34" fmla="*/ 259 w 1985"/>
                <a:gd name="T35" fmla="*/ 1782 h 1892"/>
                <a:gd name="T36" fmla="*/ 259 w 1985"/>
                <a:gd name="T37" fmla="*/ 1782 h 1892"/>
                <a:gd name="T38" fmla="*/ 421 w 1985"/>
                <a:gd name="T39" fmla="*/ 1566 h 1892"/>
                <a:gd name="T40" fmla="*/ 424 w 1985"/>
                <a:gd name="T41" fmla="*/ 1532 h 1892"/>
                <a:gd name="T42" fmla="*/ 411 w 1985"/>
                <a:gd name="T43" fmla="*/ 1501 h 1892"/>
                <a:gd name="T44" fmla="*/ 446 w 1985"/>
                <a:gd name="T45" fmla="*/ 354 h 1892"/>
                <a:gd name="T46" fmla="*/ 1631 w 1985"/>
                <a:gd name="T47" fmla="*/ 354 h 1892"/>
                <a:gd name="T48" fmla="*/ 1631 w 1985"/>
                <a:gd name="T49" fmla="*/ 1538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85" h="1892">
                  <a:moveTo>
                    <a:pt x="1707" y="277"/>
                  </a:moveTo>
                  <a:cubicBezTo>
                    <a:pt x="1529" y="98"/>
                    <a:pt x="1291" y="0"/>
                    <a:pt x="1039" y="0"/>
                  </a:cubicBezTo>
                  <a:cubicBezTo>
                    <a:pt x="786" y="0"/>
                    <a:pt x="549" y="98"/>
                    <a:pt x="370" y="277"/>
                  </a:cubicBezTo>
                  <a:cubicBezTo>
                    <a:pt x="24" y="623"/>
                    <a:pt x="0" y="1176"/>
                    <a:pt x="310" y="1549"/>
                  </a:cubicBezTo>
                  <a:cubicBezTo>
                    <a:pt x="280" y="1610"/>
                    <a:pt x="231" y="1682"/>
                    <a:pt x="159" y="1717"/>
                  </a:cubicBezTo>
                  <a:cubicBezTo>
                    <a:pt x="124" y="1734"/>
                    <a:pt x="104" y="1772"/>
                    <a:pt x="110" y="1810"/>
                  </a:cubicBezTo>
                  <a:cubicBezTo>
                    <a:pt x="116" y="1848"/>
                    <a:pt x="146" y="1878"/>
                    <a:pt x="184" y="1884"/>
                  </a:cubicBezTo>
                  <a:cubicBezTo>
                    <a:pt x="202" y="1887"/>
                    <a:pt x="228" y="1890"/>
                    <a:pt x="259" y="1890"/>
                  </a:cubicBezTo>
                  <a:cubicBezTo>
                    <a:pt x="343" y="1890"/>
                    <a:pt x="466" y="1870"/>
                    <a:pt x="592" y="1780"/>
                  </a:cubicBezTo>
                  <a:cubicBezTo>
                    <a:pt x="732" y="1855"/>
                    <a:pt x="886" y="1892"/>
                    <a:pt x="1038" y="1892"/>
                  </a:cubicBezTo>
                  <a:cubicBezTo>
                    <a:pt x="1283" y="1892"/>
                    <a:pt x="1525" y="1797"/>
                    <a:pt x="1708" y="1615"/>
                  </a:cubicBezTo>
                  <a:cubicBezTo>
                    <a:pt x="1887" y="1436"/>
                    <a:pt x="1985" y="1199"/>
                    <a:pt x="1985" y="946"/>
                  </a:cubicBezTo>
                  <a:cubicBezTo>
                    <a:pt x="1985" y="693"/>
                    <a:pt x="1886" y="456"/>
                    <a:pt x="1707" y="277"/>
                  </a:cubicBezTo>
                  <a:close/>
                  <a:moveTo>
                    <a:pt x="1631" y="1538"/>
                  </a:moveTo>
                  <a:cubicBezTo>
                    <a:pt x="1361" y="1808"/>
                    <a:pt x="943" y="1862"/>
                    <a:pt x="614" y="1669"/>
                  </a:cubicBezTo>
                  <a:cubicBezTo>
                    <a:pt x="593" y="1656"/>
                    <a:pt x="566" y="1660"/>
                    <a:pt x="549" y="1677"/>
                  </a:cubicBezTo>
                  <a:cubicBezTo>
                    <a:pt x="547" y="1678"/>
                    <a:pt x="545" y="1679"/>
                    <a:pt x="544" y="1680"/>
                  </a:cubicBezTo>
                  <a:cubicBezTo>
                    <a:pt x="436" y="1764"/>
                    <a:pt x="329" y="1782"/>
                    <a:pt x="259" y="1782"/>
                  </a:cubicBezTo>
                  <a:cubicBezTo>
                    <a:pt x="259" y="1782"/>
                    <a:pt x="259" y="1782"/>
                    <a:pt x="259" y="1782"/>
                  </a:cubicBezTo>
                  <a:cubicBezTo>
                    <a:pt x="340" y="1723"/>
                    <a:pt x="391" y="1635"/>
                    <a:pt x="421" y="1566"/>
                  </a:cubicBezTo>
                  <a:cubicBezTo>
                    <a:pt x="426" y="1555"/>
                    <a:pt x="427" y="1543"/>
                    <a:pt x="424" y="1532"/>
                  </a:cubicBezTo>
                  <a:cubicBezTo>
                    <a:pt x="423" y="1521"/>
                    <a:pt x="418" y="1510"/>
                    <a:pt x="411" y="1501"/>
                  </a:cubicBezTo>
                  <a:cubicBezTo>
                    <a:pt x="118" y="1170"/>
                    <a:pt x="133" y="666"/>
                    <a:pt x="446" y="354"/>
                  </a:cubicBezTo>
                  <a:cubicBezTo>
                    <a:pt x="773" y="27"/>
                    <a:pt x="1304" y="27"/>
                    <a:pt x="1631" y="354"/>
                  </a:cubicBezTo>
                  <a:cubicBezTo>
                    <a:pt x="1958" y="680"/>
                    <a:pt x="1958" y="1212"/>
                    <a:pt x="1631" y="1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Oval 37"/>
            <p:cNvSpPr>
              <a:spLocks noChangeArrowheads="1"/>
            </p:cNvSpPr>
            <p:nvPr/>
          </p:nvSpPr>
          <p:spPr bwMode="auto">
            <a:xfrm>
              <a:off x="5872158" y="3211516"/>
              <a:ext cx="441322" cy="438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38"/>
            <p:cNvSpPr>
              <a:spLocks noChangeArrowheads="1"/>
            </p:cNvSpPr>
            <p:nvPr/>
          </p:nvSpPr>
          <p:spPr bwMode="auto">
            <a:xfrm>
              <a:off x="7011978" y="3211516"/>
              <a:ext cx="438150" cy="438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Oval 39"/>
            <p:cNvSpPr>
              <a:spLocks noChangeArrowheads="1"/>
            </p:cNvSpPr>
            <p:nvPr/>
          </p:nvSpPr>
          <p:spPr bwMode="auto">
            <a:xfrm>
              <a:off x="4733924" y="3211516"/>
              <a:ext cx="442915" cy="438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7147107" y="2021714"/>
            <a:ext cx="485758" cy="486000"/>
            <a:chOff x="7112606" y="1400117"/>
            <a:chExt cx="849177" cy="849600"/>
          </a:xfrm>
        </p:grpSpPr>
        <p:sp>
          <p:nvSpPr>
            <p:cNvPr id="32" name="Freeform 43"/>
            <p:cNvSpPr>
              <a:spLocks noEditPoints="1"/>
            </p:cNvSpPr>
            <p:nvPr/>
          </p:nvSpPr>
          <p:spPr bwMode="auto">
            <a:xfrm>
              <a:off x="7112606" y="1400117"/>
              <a:ext cx="849177" cy="849600"/>
            </a:xfrm>
            <a:custGeom>
              <a:avLst/>
              <a:gdLst>
                <a:gd name="T0" fmla="*/ 1682 w 1916"/>
                <a:gd name="T1" fmla="*/ 734 h 1915"/>
                <a:gd name="T2" fmla="*/ 1708 w 1916"/>
                <a:gd name="T3" fmla="*/ 493 h 1915"/>
                <a:gd name="T4" fmla="*/ 1576 w 1916"/>
                <a:gd name="T5" fmla="*/ 221 h 1915"/>
                <a:gd name="T6" fmla="*/ 1424 w 1916"/>
                <a:gd name="T7" fmla="*/ 208 h 1915"/>
                <a:gd name="T8" fmla="*/ 1177 w 1916"/>
                <a:gd name="T9" fmla="*/ 232 h 1915"/>
                <a:gd name="T10" fmla="*/ 1038 w 1916"/>
                <a:gd name="T11" fmla="*/ 0 h 1915"/>
                <a:gd name="T12" fmla="*/ 753 w 1916"/>
                <a:gd name="T13" fmla="*/ 99 h 1915"/>
                <a:gd name="T14" fmla="*/ 600 w 1916"/>
                <a:gd name="T15" fmla="*/ 290 h 1915"/>
                <a:gd name="T16" fmla="*/ 421 w 1916"/>
                <a:gd name="T17" fmla="*/ 189 h 1915"/>
                <a:gd name="T18" fmla="*/ 218 w 1916"/>
                <a:gd name="T19" fmla="*/ 343 h 1915"/>
                <a:gd name="T20" fmla="*/ 285 w 1916"/>
                <a:gd name="T21" fmla="*/ 607 h 1915"/>
                <a:gd name="T22" fmla="*/ 99 w 1916"/>
                <a:gd name="T23" fmla="*/ 761 h 1915"/>
                <a:gd name="T24" fmla="*/ 0 w 1916"/>
                <a:gd name="T25" fmla="*/ 1046 h 1915"/>
                <a:gd name="T26" fmla="*/ 235 w 1916"/>
                <a:gd name="T27" fmla="*/ 1186 h 1915"/>
                <a:gd name="T28" fmla="*/ 211 w 1916"/>
                <a:gd name="T29" fmla="*/ 1425 h 1915"/>
                <a:gd name="T30" fmla="*/ 343 w 1916"/>
                <a:gd name="T31" fmla="*/ 1697 h 1915"/>
                <a:gd name="T32" fmla="*/ 495 w 1916"/>
                <a:gd name="T33" fmla="*/ 1710 h 1915"/>
                <a:gd name="T34" fmla="*/ 734 w 1916"/>
                <a:gd name="T35" fmla="*/ 1682 h 1915"/>
                <a:gd name="T36" fmla="*/ 873 w 1916"/>
                <a:gd name="T37" fmla="*/ 1915 h 1915"/>
                <a:gd name="T38" fmla="*/ 1158 w 1916"/>
                <a:gd name="T39" fmla="*/ 1816 h 1915"/>
                <a:gd name="T40" fmla="*/ 1312 w 1916"/>
                <a:gd name="T41" fmla="*/ 1628 h 1915"/>
                <a:gd name="T42" fmla="*/ 1491 w 1916"/>
                <a:gd name="T43" fmla="*/ 1729 h 1915"/>
                <a:gd name="T44" fmla="*/ 1575 w 1916"/>
                <a:gd name="T45" fmla="*/ 1694 h 1915"/>
                <a:gd name="T46" fmla="*/ 1707 w 1916"/>
                <a:gd name="T47" fmla="*/ 1423 h 1915"/>
                <a:gd name="T48" fmla="*/ 1682 w 1916"/>
                <a:gd name="T49" fmla="*/ 1181 h 1915"/>
                <a:gd name="T50" fmla="*/ 1915 w 1916"/>
                <a:gd name="T51" fmla="*/ 1042 h 1915"/>
                <a:gd name="T52" fmla="*/ 1817 w 1916"/>
                <a:gd name="T53" fmla="*/ 757 h 1915"/>
                <a:gd name="T54" fmla="*/ 1799 w 1916"/>
                <a:gd name="T55" fmla="*/ 1052 h 1915"/>
                <a:gd name="T56" fmla="*/ 1588 w 1916"/>
                <a:gd name="T57" fmla="*/ 1120 h 1915"/>
                <a:gd name="T58" fmla="*/ 1520 w 1916"/>
                <a:gd name="T59" fmla="*/ 1346 h 1915"/>
                <a:gd name="T60" fmla="*/ 1618 w 1916"/>
                <a:gd name="T61" fmla="*/ 1499 h 1915"/>
                <a:gd name="T62" fmla="*/ 1491 w 1916"/>
                <a:gd name="T63" fmla="*/ 1621 h 1915"/>
                <a:gd name="T64" fmla="*/ 1346 w 1916"/>
                <a:gd name="T65" fmla="*/ 1521 h 1915"/>
                <a:gd name="T66" fmla="*/ 1120 w 1916"/>
                <a:gd name="T67" fmla="*/ 1588 h 1915"/>
                <a:gd name="T68" fmla="*/ 1052 w 1916"/>
                <a:gd name="T69" fmla="*/ 1799 h 1915"/>
                <a:gd name="T70" fmla="*/ 873 w 1916"/>
                <a:gd name="T71" fmla="*/ 1808 h 1915"/>
                <a:gd name="T72" fmla="*/ 835 w 1916"/>
                <a:gd name="T73" fmla="*/ 1631 h 1915"/>
                <a:gd name="T74" fmla="*/ 631 w 1916"/>
                <a:gd name="T75" fmla="*/ 1521 h 1915"/>
                <a:gd name="T76" fmla="*/ 573 w 1916"/>
                <a:gd name="T77" fmla="*/ 1523 h 1915"/>
                <a:gd name="T78" fmla="*/ 427 w 1916"/>
                <a:gd name="T79" fmla="*/ 1625 h 1915"/>
                <a:gd name="T80" fmla="*/ 300 w 1916"/>
                <a:gd name="T81" fmla="*/ 1503 h 1915"/>
                <a:gd name="T82" fmla="*/ 397 w 1916"/>
                <a:gd name="T83" fmla="*/ 1351 h 1915"/>
                <a:gd name="T84" fmla="*/ 329 w 1916"/>
                <a:gd name="T85" fmla="*/ 1125 h 1915"/>
                <a:gd name="T86" fmla="*/ 117 w 1916"/>
                <a:gd name="T87" fmla="*/ 1056 h 1915"/>
                <a:gd name="T88" fmla="*/ 108 w 1916"/>
                <a:gd name="T89" fmla="*/ 877 h 1915"/>
                <a:gd name="T90" fmla="*/ 284 w 1916"/>
                <a:gd name="T91" fmla="*/ 839 h 1915"/>
                <a:gd name="T92" fmla="*/ 396 w 1916"/>
                <a:gd name="T93" fmla="*/ 631 h 1915"/>
                <a:gd name="T94" fmla="*/ 293 w 1916"/>
                <a:gd name="T95" fmla="*/ 433 h 1915"/>
                <a:gd name="T96" fmla="*/ 414 w 1916"/>
                <a:gd name="T97" fmla="*/ 300 h 1915"/>
                <a:gd name="T98" fmla="*/ 427 w 1916"/>
                <a:gd name="T99" fmla="*/ 299 h 1915"/>
                <a:gd name="T100" fmla="*/ 624 w 1916"/>
                <a:gd name="T101" fmla="*/ 399 h 1915"/>
                <a:gd name="T102" fmla="*/ 831 w 1916"/>
                <a:gd name="T103" fmla="*/ 286 h 1915"/>
                <a:gd name="T104" fmla="*/ 870 w 1916"/>
                <a:gd name="T105" fmla="*/ 108 h 1915"/>
                <a:gd name="T106" fmla="*/ 1049 w 1916"/>
                <a:gd name="T107" fmla="*/ 117 h 1915"/>
                <a:gd name="T108" fmla="*/ 1117 w 1916"/>
                <a:gd name="T109" fmla="*/ 327 h 1915"/>
                <a:gd name="T110" fmla="*/ 1348 w 1916"/>
                <a:gd name="T111" fmla="*/ 395 h 1915"/>
                <a:gd name="T112" fmla="*/ 1492 w 1916"/>
                <a:gd name="T113" fmla="*/ 294 h 1915"/>
                <a:gd name="T114" fmla="*/ 1618 w 1916"/>
                <a:gd name="T115" fmla="*/ 416 h 1915"/>
                <a:gd name="T116" fmla="*/ 1521 w 1916"/>
                <a:gd name="T117" fmla="*/ 569 h 1915"/>
                <a:gd name="T118" fmla="*/ 1588 w 1916"/>
                <a:gd name="T119" fmla="*/ 795 h 1915"/>
                <a:gd name="T120" fmla="*/ 1799 w 1916"/>
                <a:gd name="T121" fmla="*/ 863 h 1915"/>
                <a:gd name="T122" fmla="*/ 1808 w 1916"/>
                <a:gd name="T123" fmla="*/ 1042 h 1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16" h="1915">
                  <a:moveTo>
                    <a:pt x="1817" y="757"/>
                  </a:moveTo>
                  <a:cubicBezTo>
                    <a:pt x="1682" y="734"/>
                    <a:pt x="1682" y="734"/>
                    <a:pt x="1682" y="734"/>
                  </a:cubicBezTo>
                  <a:cubicBezTo>
                    <a:pt x="1668" y="689"/>
                    <a:pt x="1650" y="645"/>
                    <a:pt x="1628" y="603"/>
                  </a:cubicBezTo>
                  <a:cubicBezTo>
                    <a:pt x="1708" y="493"/>
                    <a:pt x="1708" y="493"/>
                    <a:pt x="1708" y="493"/>
                  </a:cubicBezTo>
                  <a:cubicBezTo>
                    <a:pt x="1741" y="445"/>
                    <a:pt x="1736" y="381"/>
                    <a:pt x="1695" y="340"/>
                  </a:cubicBezTo>
                  <a:cubicBezTo>
                    <a:pt x="1576" y="221"/>
                    <a:pt x="1576" y="221"/>
                    <a:pt x="1576" y="221"/>
                  </a:cubicBezTo>
                  <a:cubicBezTo>
                    <a:pt x="1553" y="199"/>
                    <a:pt x="1524" y="186"/>
                    <a:pt x="1492" y="186"/>
                  </a:cubicBezTo>
                  <a:cubicBezTo>
                    <a:pt x="1467" y="186"/>
                    <a:pt x="1444" y="194"/>
                    <a:pt x="1424" y="208"/>
                  </a:cubicBezTo>
                  <a:cubicBezTo>
                    <a:pt x="1312" y="287"/>
                    <a:pt x="1312" y="287"/>
                    <a:pt x="1312" y="287"/>
                  </a:cubicBezTo>
                  <a:cubicBezTo>
                    <a:pt x="1269" y="265"/>
                    <a:pt x="1224" y="246"/>
                    <a:pt x="1177" y="232"/>
                  </a:cubicBezTo>
                  <a:cubicBezTo>
                    <a:pt x="1155" y="99"/>
                    <a:pt x="1155" y="99"/>
                    <a:pt x="1155" y="99"/>
                  </a:cubicBezTo>
                  <a:cubicBezTo>
                    <a:pt x="1145" y="42"/>
                    <a:pt x="1096" y="0"/>
                    <a:pt x="1038" y="0"/>
                  </a:cubicBezTo>
                  <a:cubicBezTo>
                    <a:pt x="870" y="0"/>
                    <a:pt x="870" y="0"/>
                    <a:pt x="870" y="0"/>
                  </a:cubicBezTo>
                  <a:cubicBezTo>
                    <a:pt x="812" y="0"/>
                    <a:pt x="762" y="42"/>
                    <a:pt x="753" y="99"/>
                  </a:cubicBezTo>
                  <a:cubicBezTo>
                    <a:pt x="730" y="235"/>
                    <a:pt x="730" y="235"/>
                    <a:pt x="730" y="235"/>
                  </a:cubicBezTo>
                  <a:cubicBezTo>
                    <a:pt x="685" y="249"/>
                    <a:pt x="641" y="267"/>
                    <a:pt x="600" y="290"/>
                  </a:cubicBezTo>
                  <a:cubicBezTo>
                    <a:pt x="490" y="211"/>
                    <a:pt x="490" y="211"/>
                    <a:pt x="490" y="211"/>
                  </a:cubicBezTo>
                  <a:cubicBezTo>
                    <a:pt x="470" y="196"/>
                    <a:pt x="446" y="189"/>
                    <a:pt x="421" y="189"/>
                  </a:cubicBezTo>
                  <a:cubicBezTo>
                    <a:pt x="389" y="189"/>
                    <a:pt x="359" y="201"/>
                    <a:pt x="337" y="223"/>
                  </a:cubicBezTo>
                  <a:cubicBezTo>
                    <a:pt x="218" y="343"/>
                    <a:pt x="218" y="343"/>
                    <a:pt x="218" y="343"/>
                  </a:cubicBezTo>
                  <a:cubicBezTo>
                    <a:pt x="177" y="383"/>
                    <a:pt x="171" y="448"/>
                    <a:pt x="205" y="495"/>
                  </a:cubicBezTo>
                  <a:cubicBezTo>
                    <a:pt x="285" y="607"/>
                    <a:pt x="285" y="607"/>
                    <a:pt x="285" y="607"/>
                  </a:cubicBezTo>
                  <a:cubicBezTo>
                    <a:pt x="263" y="649"/>
                    <a:pt x="245" y="693"/>
                    <a:pt x="232" y="738"/>
                  </a:cubicBezTo>
                  <a:cubicBezTo>
                    <a:pt x="99" y="761"/>
                    <a:pt x="99" y="761"/>
                    <a:pt x="99" y="761"/>
                  </a:cubicBezTo>
                  <a:cubicBezTo>
                    <a:pt x="42" y="770"/>
                    <a:pt x="0" y="819"/>
                    <a:pt x="0" y="877"/>
                  </a:cubicBezTo>
                  <a:cubicBezTo>
                    <a:pt x="0" y="1046"/>
                    <a:pt x="0" y="1046"/>
                    <a:pt x="0" y="1046"/>
                  </a:cubicBezTo>
                  <a:cubicBezTo>
                    <a:pt x="0" y="1104"/>
                    <a:pt x="42" y="1153"/>
                    <a:pt x="99" y="1163"/>
                  </a:cubicBezTo>
                  <a:cubicBezTo>
                    <a:pt x="235" y="1186"/>
                    <a:pt x="235" y="1186"/>
                    <a:pt x="235" y="1186"/>
                  </a:cubicBezTo>
                  <a:cubicBezTo>
                    <a:pt x="249" y="1231"/>
                    <a:pt x="267" y="1274"/>
                    <a:pt x="290" y="1316"/>
                  </a:cubicBezTo>
                  <a:cubicBezTo>
                    <a:pt x="211" y="1425"/>
                    <a:pt x="211" y="1425"/>
                    <a:pt x="211" y="1425"/>
                  </a:cubicBezTo>
                  <a:cubicBezTo>
                    <a:pt x="177" y="1473"/>
                    <a:pt x="182" y="1537"/>
                    <a:pt x="224" y="1578"/>
                  </a:cubicBezTo>
                  <a:cubicBezTo>
                    <a:pt x="343" y="1697"/>
                    <a:pt x="343" y="1697"/>
                    <a:pt x="343" y="1697"/>
                  </a:cubicBezTo>
                  <a:cubicBezTo>
                    <a:pt x="365" y="1719"/>
                    <a:pt x="395" y="1732"/>
                    <a:pt x="426" y="1732"/>
                  </a:cubicBezTo>
                  <a:cubicBezTo>
                    <a:pt x="451" y="1732"/>
                    <a:pt x="475" y="1724"/>
                    <a:pt x="495" y="1710"/>
                  </a:cubicBezTo>
                  <a:cubicBezTo>
                    <a:pt x="607" y="1630"/>
                    <a:pt x="607" y="1630"/>
                    <a:pt x="607" y="1630"/>
                  </a:cubicBezTo>
                  <a:cubicBezTo>
                    <a:pt x="648" y="1651"/>
                    <a:pt x="690" y="1668"/>
                    <a:pt x="734" y="1682"/>
                  </a:cubicBezTo>
                  <a:cubicBezTo>
                    <a:pt x="756" y="1816"/>
                    <a:pt x="756" y="1816"/>
                    <a:pt x="756" y="1816"/>
                  </a:cubicBezTo>
                  <a:cubicBezTo>
                    <a:pt x="766" y="1873"/>
                    <a:pt x="815" y="1915"/>
                    <a:pt x="873" y="1915"/>
                  </a:cubicBezTo>
                  <a:cubicBezTo>
                    <a:pt x="1042" y="1915"/>
                    <a:pt x="1042" y="1915"/>
                    <a:pt x="1042" y="1915"/>
                  </a:cubicBezTo>
                  <a:cubicBezTo>
                    <a:pt x="1100" y="1915"/>
                    <a:pt x="1149" y="1873"/>
                    <a:pt x="1158" y="1816"/>
                  </a:cubicBezTo>
                  <a:cubicBezTo>
                    <a:pt x="1181" y="1682"/>
                    <a:pt x="1181" y="1682"/>
                    <a:pt x="1181" y="1682"/>
                  </a:cubicBezTo>
                  <a:cubicBezTo>
                    <a:pt x="1226" y="1668"/>
                    <a:pt x="1270" y="1650"/>
                    <a:pt x="1312" y="1628"/>
                  </a:cubicBezTo>
                  <a:cubicBezTo>
                    <a:pt x="1422" y="1707"/>
                    <a:pt x="1422" y="1707"/>
                    <a:pt x="1422" y="1707"/>
                  </a:cubicBezTo>
                  <a:cubicBezTo>
                    <a:pt x="1442" y="1721"/>
                    <a:pt x="1466" y="1729"/>
                    <a:pt x="1491" y="1729"/>
                  </a:cubicBezTo>
                  <a:cubicBezTo>
                    <a:pt x="1491" y="1729"/>
                    <a:pt x="1491" y="1729"/>
                    <a:pt x="1491" y="1729"/>
                  </a:cubicBezTo>
                  <a:cubicBezTo>
                    <a:pt x="1523" y="1729"/>
                    <a:pt x="1552" y="1717"/>
                    <a:pt x="1575" y="1694"/>
                  </a:cubicBezTo>
                  <a:cubicBezTo>
                    <a:pt x="1694" y="1575"/>
                    <a:pt x="1694" y="1575"/>
                    <a:pt x="1694" y="1575"/>
                  </a:cubicBezTo>
                  <a:cubicBezTo>
                    <a:pt x="1735" y="1534"/>
                    <a:pt x="1740" y="1470"/>
                    <a:pt x="1707" y="1423"/>
                  </a:cubicBezTo>
                  <a:cubicBezTo>
                    <a:pt x="1628" y="1311"/>
                    <a:pt x="1628" y="1311"/>
                    <a:pt x="1628" y="1311"/>
                  </a:cubicBezTo>
                  <a:cubicBezTo>
                    <a:pt x="1650" y="1269"/>
                    <a:pt x="1668" y="1226"/>
                    <a:pt x="1682" y="1181"/>
                  </a:cubicBezTo>
                  <a:cubicBezTo>
                    <a:pt x="1816" y="1159"/>
                    <a:pt x="1816" y="1159"/>
                    <a:pt x="1816" y="1159"/>
                  </a:cubicBezTo>
                  <a:cubicBezTo>
                    <a:pt x="1873" y="1149"/>
                    <a:pt x="1915" y="1100"/>
                    <a:pt x="1915" y="1042"/>
                  </a:cubicBezTo>
                  <a:cubicBezTo>
                    <a:pt x="1915" y="873"/>
                    <a:pt x="1915" y="873"/>
                    <a:pt x="1915" y="873"/>
                  </a:cubicBezTo>
                  <a:cubicBezTo>
                    <a:pt x="1916" y="815"/>
                    <a:pt x="1874" y="766"/>
                    <a:pt x="1817" y="757"/>
                  </a:cubicBezTo>
                  <a:close/>
                  <a:moveTo>
                    <a:pt x="1808" y="1042"/>
                  </a:moveTo>
                  <a:cubicBezTo>
                    <a:pt x="1808" y="1047"/>
                    <a:pt x="1804" y="1051"/>
                    <a:pt x="1799" y="1052"/>
                  </a:cubicBezTo>
                  <a:cubicBezTo>
                    <a:pt x="1631" y="1080"/>
                    <a:pt x="1631" y="1080"/>
                    <a:pt x="1631" y="1080"/>
                  </a:cubicBezTo>
                  <a:cubicBezTo>
                    <a:pt x="1610" y="1084"/>
                    <a:pt x="1593" y="1099"/>
                    <a:pt x="1588" y="1120"/>
                  </a:cubicBezTo>
                  <a:cubicBezTo>
                    <a:pt x="1572" y="1179"/>
                    <a:pt x="1549" y="1235"/>
                    <a:pt x="1518" y="1287"/>
                  </a:cubicBezTo>
                  <a:cubicBezTo>
                    <a:pt x="1507" y="1306"/>
                    <a:pt x="1508" y="1329"/>
                    <a:pt x="1520" y="1346"/>
                  </a:cubicBezTo>
                  <a:cubicBezTo>
                    <a:pt x="1619" y="1485"/>
                    <a:pt x="1619" y="1485"/>
                    <a:pt x="1619" y="1485"/>
                  </a:cubicBezTo>
                  <a:cubicBezTo>
                    <a:pt x="1622" y="1489"/>
                    <a:pt x="1622" y="1495"/>
                    <a:pt x="1618" y="1499"/>
                  </a:cubicBezTo>
                  <a:cubicBezTo>
                    <a:pt x="1499" y="1618"/>
                    <a:pt x="1499" y="1618"/>
                    <a:pt x="1499" y="1618"/>
                  </a:cubicBezTo>
                  <a:cubicBezTo>
                    <a:pt x="1496" y="1621"/>
                    <a:pt x="1493" y="1621"/>
                    <a:pt x="1491" y="1621"/>
                  </a:cubicBezTo>
                  <a:cubicBezTo>
                    <a:pt x="1489" y="1621"/>
                    <a:pt x="1487" y="1621"/>
                    <a:pt x="1485" y="1619"/>
                  </a:cubicBezTo>
                  <a:cubicBezTo>
                    <a:pt x="1346" y="1521"/>
                    <a:pt x="1346" y="1521"/>
                    <a:pt x="1346" y="1521"/>
                  </a:cubicBezTo>
                  <a:cubicBezTo>
                    <a:pt x="1329" y="1508"/>
                    <a:pt x="1306" y="1507"/>
                    <a:pt x="1288" y="1518"/>
                  </a:cubicBezTo>
                  <a:cubicBezTo>
                    <a:pt x="1235" y="1549"/>
                    <a:pt x="1179" y="1573"/>
                    <a:pt x="1120" y="1588"/>
                  </a:cubicBezTo>
                  <a:cubicBezTo>
                    <a:pt x="1099" y="1593"/>
                    <a:pt x="1084" y="1610"/>
                    <a:pt x="1080" y="1631"/>
                  </a:cubicBezTo>
                  <a:cubicBezTo>
                    <a:pt x="1052" y="1799"/>
                    <a:pt x="1052" y="1799"/>
                    <a:pt x="1052" y="1799"/>
                  </a:cubicBezTo>
                  <a:cubicBezTo>
                    <a:pt x="1051" y="1804"/>
                    <a:pt x="1047" y="1808"/>
                    <a:pt x="1042" y="1808"/>
                  </a:cubicBezTo>
                  <a:cubicBezTo>
                    <a:pt x="873" y="1808"/>
                    <a:pt x="873" y="1808"/>
                    <a:pt x="873" y="1808"/>
                  </a:cubicBezTo>
                  <a:cubicBezTo>
                    <a:pt x="868" y="1808"/>
                    <a:pt x="864" y="1804"/>
                    <a:pt x="863" y="1799"/>
                  </a:cubicBezTo>
                  <a:cubicBezTo>
                    <a:pt x="835" y="1631"/>
                    <a:pt x="835" y="1631"/>
                    <a:pt x="835" y="1631"/>
                  </a:cubicBezTo>
                  <a:cubicBezTo>
                    <a:pt x="831" y="1610"/>
                    <a:pt x="816" y="1593"/>
                    <a:pt x="795" y="1588"/>
                  </a:cubicBezTo>
                  <a:cubicBezTo>
                    <a:pt x="738" y="1573"/>
                    <a:pt x="683" y="1550"/>
                    <a:pt x="631" y="1521"/>
                  </a:cubicBezTo>
                  <a:cubicBezTo>
                    <a:pt x="623" y="1516"/>
                    <a:pt x="613" y="1513"/>
                    <a:pt x="604" y="1513"/>
                  </a:cubicBezTo>
                  <a:cubicBezTo>
                    <a:pt x="593" y="1513"/>
                    <a:pt x="582" y="1517"/>
                    <a:pt x="573" y="1523"/>
                  </a:cubicBezTo>
                  <a:cubicBezTo>
                    <a:pt x="433" y="1623"/>
                    <a:pt x="433" y="1623"/>
                    <a:pt x="433" y="1623"/>
                  </a:cubicBezTo>
                  <a:cubicBezTo>
                    <a:pt x="431" y="1624"/>
                    <a:pt x="429" y="1625"/>
                    <a:pt x="427" y="1625"/>
                  </a:cubicBezTo>
                  <a:cubicBezTo>
                    <a:pt x="425" y="1625"/>
                    <a:pt x="422" y="1625"/>
                    <a:pt x="419" y="1622"/>
                  </a:cubicBezTo>
                  <a:cubicBezTo>
                    <a:pt x="300" y="1503"/>
                    <a:pt x="300" y="1503"/>
                    <a:pt x="300" y="1503"/>
                  </a:cubicBezTo>
                  <a:cubicBezTo>
                    <a:pt x="296" y="1499"/>
                    <a:pt x="296" y="1493"/>
                    <a:pt x="299" y="1489"/>
                  </a:cubicBezTo>
                  <a:cubicBezTo>
                    <a:pt x="397" y="1351"/>
                    <a:pt x="397" y="1351"/>
                    <a:pt x="397" y="1351"/>
                  </a:cubicBezTo>
                  <a:cubicBezTo>
                    <a:pt x="410" y="1333"/>
                    <a:pt x="410" y="1310"/>
                    <a:pt x="400" y="1292"/>
                  </a:cubicBezTo>
                  <a:cubicBezTo>
                    <a:pt x="368" y="1240"/>
                    <a:pt x="344" y="1183"/>
                    <a:pt x="329" y="1125"/>
                  </a:cubicBezTo>
                  <a:cubicBezTo>
                    <a:pt x="324" y="1104"/>
                    <a:pt x="307" y="1089"/>
                    <a:pt x="286" y="1085"/>
                  </a:cubicBezTo>
                  <a:cubicBezTo>
                    <a:pt x="117" y="1056"/>
                    <a:pt x="117" y="1056"/>
                    <a:pt x="117" y="1056"/>
                  </a:cubicBezTo>
                  <a:cubicBezTo>
                    <a:pt x="112" y="1055"/>
                    <a:pt x="108" y="1051"/>
                    <a:pt x="108" y="1046"/>
                  </a:cubicBezTo>
                  <a:cubicBezTo>
                    <a:pt x="108" y="877"/>
                    <a:pt x="108" y="877"/>
                    <a:pt x="108" y="877"/>
                  </a:cubicBezTo>
                  <a:cubicBezTo>
                    <a:pt x="108" y="872"/>
                    <a:pt x="112" y="868"/>
                    <a:pt x="117" y="867"/>
                  </a:cubicBezTo>
                  <a:cubicBezTo>
                    <a:pt x="284" y="839"/>
                    <a:pt x="284" y="839"/>
                    <a:pt x="284" y="839"/>
                  </a:cubicBezTo>
                  <a:cubicBezTo>
                    <a:pt x="305" y="835"/>
                    <a:pt x="322" y="820"/>
                    <a:pt x="327" y="799"/>
                  </a:cubicBezTo>
                  <a:cubicBezTo>
                    <a:pt x="342" y="740"/>
                    <a:pt x="365" y="683"/>
                    <a:pt x="396" y="631"/>
                  </a:cubicBezTo>
                  <a:cubicBezTo>
                    <a:pt x="406" y="613"/>
                    <a:pt x="405" y="590"/>
                    <a:pt x="393" y="573"/>
                  </a:cubicBezTo>
                  <a:cubicBezTo>
                    <a:pt x="293" y="433"/>
                    <a:pt x="293" y="433"/>
                    <a:pt x="293" y="433"/>
                  </a:cubicBezTo>
                  <a:cubicBezTo>
                    <a:pt x="290" y="429"/>
                    <a:pt x="291" y="423"/>
                    <a:pt x="294" y="419"/>
                  </a:cubicBezTo>
                  <a:cubicBezTo>
                    <a:pt x="414" y="300"/>
                    <a:pt x="414" y="300"/>
                    <a:pt x="414" y="300"/>
                  </a:cubicBezTo>
                  <a:cubicBezTo>
                    <a:pt x="416" y="297"/>
                    <a:pt x="419" y="297"/>
                    <a:pt x="421" y="297"/>
                  </a:cubicBezTo>
                  <a:cubicBezTo>
                    <a:pt x="424" y="297"/>
                    <a:pt x="426" y="297"/>
                    <a:pt x="427" y="299"/>
                  </a:cubicBezTo>
                  <a:cubicBezTo>
                    <a:pt x="565" y="397"/>
                    <a:pt x="565" y="397"/>
                    <a:pt x="565" y="397"/>
                  </a:cubicBezTo>
                  <a:cubicBezTo>
                    <a:pt x="583" y="409"/>
                    <a:pt x="606" y="410"/>
                    <a:pt x="624" y="399"/>
                  </a:cubicBezTo>
                  <a:cubicBezTo>
                    <a:pt x="676" y="368"/>
                    <a:pt x="733" y="344"/>
                    <a:pt x="792" y="329"/>
                  </a:cubicBezTo>
                  <a:cubicBezTo>
                    <a:pt x="812" y="323"/>
                    <a:pt x="828" y="307"/>
                    <a:pt x="831" y="286"/>
                  </a:cubicBezTo>
                  <a:cubicBezTo>
                    <a:pt x="860" y="117"/>
                    <a:pt x="860" y="117"/>
                    <a:pt x="860" y="117"/>
                  </a:cubicBezTo>
                  <a:cubicBezTo>
                    <a:pt x="861" y="111"/>
                    <a:pt x="865" y="108"/>
                    <a:pt x="870" y="108"/>
                  </a:cubicBezTo>
                  <a:cubicBezTo>
                    <a:pt x="1039" y="108"/>
                    <a:pt x="1039" y="108"/>
                    <a:pt x="1039" y="108"/>
                  </a:cubicBezTo>
                  <a:cubicBezTo>
                    <a:pt x="1044" y="108"/>
                    <a:pt x="1048" y="111"/>
                    <a:pt x="1049" y="117"/>
                  </a:cubicBezTo>
                  <a:cubicBezTo>
                    <a:pt x="1077" y="283"/>
                    <a:pt x="1077" y="283"/>
                    <a:pt x="1077" y="283"/>
                  </a:cubicBezTo>
                  <a:cubicBezTo>
                    <a:pt x="1081" y="305"/>
                    <a:pt x="1096" y="322"/>
                    <a:pt x="1117" y="327"/>
                  </a:cubicBezTo>
                  <a:cubicBezTo>
                    <a:pt x="1178" y="342"/>
                    <a:pt x="1235" y="366"/>
                    <a:pt x="1289" y="397"/>
                  </a:cubicBezTo>
                  <a:cubicBezTo>
                    <a:pt x="1307" y="408"/>
                    <a:pt x="1330" y="407"/>
                    <a:pt x="1348" y="395"/>
                  </a:cubicBezTo>
                  <a:cubicBezTo>
                    <a:pt x="1486" y="296"/>
                    <a:pt x="1486" y="296"/>
                    <a:pt x="1486" y="296"/>
                  </a:cubicBezTo>
                  <a:cubicBezTo>
                    <a:pt x="1488" y="295"/>
                    <a:pt x="1490" y="294"/>
                    <a:pt x="1492" y="294"/>
                  </a:cubicBezTo>
                  <a:cubicBezTo>
                    <a:pt x="1493" y="294"/>
                    <a:pt x="1496" y="294"/>
                    <a:pt x="1499" y="297"/>
                  </a:cubicBezTo>
                  <a:cubicBezTo>
                    <a:pt x="1618" y="416"/>
                    <a:pt x="1618" y="416"/>
                    <a:pt x="1618" y="416"/>
                  </a:cubicBezTo>
                  <a:cubicBezTo>
                    <a:pt x="1622" y="420"/>
                    <a:pt x="1622" y="425"/>
                    <a:pt x="1620" y="430"/>
                  </a:cubicBezTo>
                  <a:cubicBezTo>
                    <a:pt x="1521" y="569"/>
                    <a:pt x="1521" y="569"/>
                    <a:pt x="1521" y="569"/>
                  </a:cubicBezTo>
                  <a:cubicBezTo>
                    <a:pt x="1508" y="586"/>
                    <a:pt x="1508" y="609"/>
                    <a:pt x="1518" y="627"/>
                  </a:cubicBezTo>
                  <a:cubicBezTo>
                    <a:pt x="1550" y="680"/>
                    <a:pt x="1573" y="736"/>
                    <a:pt x="1588" y="795"/>
                  </a:cubicBezTo>
                  <a:cubicBezTo>
                    <a:pt x="1593" y="816"/>
                    <a:pt x="1610" y="831"/>
                    <a:pt x="1631" y="835"/>
                  </a:cubicBezTo>
                  <a:cubicBezTo>
                    <a:pt x="1799" y="863"/>
                    <a:pt x="1799" y="863"/>
                    <a:pt x="1799" y="863"/>
                  </a:cubicBezTo>
                  <a:cubicBezTo>
                    <a:pt x="1804" y="864"/>
                    <a:pt x="1808" y="868"/>
                    <a:pt x="1808" y="873"/>
                  </a:cubicBezTo>
                  <a:cubicBezTo>
                    <a:pt x="1808" y="1042"/>
                    <a:pt x="1808" y="1042"/>
                    <a:pt x="1808" y="10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5"/>
            <p:cNvSpPr>
              <a:spLocks noChangeAspect="1"/>
            </p:cNvSpPr>
            <p:nvPr/>
          </p:nvSpPr>
          <p:spPr bwMode="auto">
            <a:xfrm>
              <a:off x="7414993" y="1627258"/>
              <a:ext cx="244403" cy="395319"/>
            </a:xfrm>
            <a:custGeom>
              <a:avLst/>
              <a:gdLst>
                <a:gd name="T0" fmla="*/ 54 w 56"/>
                <a:gd name="T1" fmla="*/ 88 h 92"/>
                <a:gd name="T2" fmla="*/ 7 w 56"/>
                <a:gd name="T3" fmla="*/ 88 h 92"/>
                <a:gd name="T4" fmla="*/ 16 w 56"/>
                <a:gd name="T5" fmla="*/ 64 h 92"/>
                <a:gd name="T6" fmla="*/ 13 w 56"/>
                <a:gd name="T7" fmla="*/ 48 h 92"/>
                <a:gd name="T8" fmla="*/ 46 w 56"/>
                <a:gd name="T9" fmla="*/ 48 h 92"/>
                <a:gd name="T10" fmla="*/ 48 w 56"/>
                <a:gd name="T11" fmla="*/ 46 h 92"/>
                <a:gd name="T12" fmla="*/ 46 w 56"/>
                <a:gd name="T13" fmla="*/ 44 h 92"/>
                <a:gd name="T14" fmla="*/ 12 w 56"/>
                <a:gd name="T15" fmla="*/ 44 h 92"/>
                <a:gd name="T16" fmla="*/ 12 w 56"/>
                <a:gd name="T17" fmla="*/ 43 h 92"/>
                <a:gd name="T18" fmla="*/ 8 w 56"/>
                <a:gd name="T19" fmla="*/ 26 h 92"/>
                <a:gd name="T20" fmla="*/ 30 w 56"/>
                <a:gd name="T21" fmla="*/ 4 h 92"/>
                <a:gd name="T22" fmla="*/ 52 w 56"/>
                <a:gd name="T23" fmla="*/ 15 h 92"/>
                <a:gd name="T24" fmla="*/ 55 w 56"/>
                <a:gd name="T25" fmla="*/ 16 h 92"/>
                <a:gd name="T26" fmla="*/ 56 w 56"/>
                <a:gd name="T27" fmla="*/ 13 h 92"/>
                <a:gd name="T28" fmla="*/ 30 w 56"/>
                <a:gd name="T29" fmla="*/ 0 h 92"/>
                <a:gd name="T30" fmla="*/ 4 w 56"/>
                <a:gd name="T31" fmla="*/ 26 h 92"/>
                <a:gd name="T32" fmla="*/ 8 w 56"/>
                <a:gd name="T33" fmla="*/ 44 h 92"/>
                <a:gd name="T34" fmla="*/ 2 w 56"/>
                <a:gd name="T35" fmla="*/ 44 h 92"/>
                <a:gd name="T36" fmla="*/ 0 w 56"/>
                <a:gd name="T37" fmla="*/ 46 h 92"/>
                <a:gd name="T38" fmla="*/ 2 w 56"/>
                <a:gd name="T39" fmla="*/ 48 h 92"/>
                <a:gd name="T40" fmla="*/ 9 w 56"/>
                <a:gd name="T41" fmla="*/ 48 h 92"/>
                <a:gd name="T42" fmla="*/ 12 w 56"/>
                <a:gd name="T43" fmla="*/ 64 h 92"/>
                <a:gd name="T44" fmla="*/ 1 w 56"/>
                <a:gd name="T45" fmla="*/ 89 h 92"/>
                <a:gd name="T46" fmla="*/ 1 w 56"/>
                <a:gd name="T47" fmla="*/ 91 h 92"/>
                <a:gd name="T48" fmla="*/ 2 w 56"/>
                <a:gd name="T49" fmla="*/ 92 h 92"/>
                <a:gd name="T50" fmla="*/ 54 w 56"/>
                <a:gd name="T51" fmla="*/ 92 h 92"/>
                <a:gd name="T52" fmla="*/ 56 w 56"/>
                <a:gd name="T53" fmla="*/ 90 h 92"/>
                <a:gd name="T54" fmla="*/ 54 w 56"/>
                <a:gd name="T55" fmla="*/ 8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92">
                  <a:moveTo>
                    <a:pt x="54" y="88"/>
                  </a:moveTo>
                  <a:cubicBezTo>
                    <a:pt x="7" y="88"/>
                    <a:pt x="7" y="88"/>
                    <a:pt x="7" y="88"/>
                  </a:cubicBezTo>
                  <a:cubicBezTo>
                    <a:pt x="13" y="82"/>
                    <a:pt x="16" y="73"/>
                    <a:pt x="16" y="64"/>
                  </a:cubicBezTo>
                  <a:cubicBezTo>
                    <a:pt x="16" y="59"/>
                    <a:pt x="15" y="53"/>
                    <a:pt x="13" y="48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7" y="48"/>
                    <a:pt x="48" y="47"/>
                    <a:pt x="48" y="46"/>
                  </a:cubicBezTo>
                  <a:cubicBezTo>
                    <a:pt x="48" y="45"/>
                    <a:pt x="47" y="44"/>
                    <a:pt x="46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3"/>
                    <a:pt x="12" y="43"/>
                  </a:cubicBezTo>
                  <a:cubicBezTo>
                    <a:pt x="10" y="38"/>
                    <a:pt x="8" y="32"/>
                    <a:pt x="8" y="26"/>
                  </a:cubicBezTo>
                  <a:cubicBezTo>
                    <a:pt x="8" y="14"/>
                    <a:pt x="18" y="4"/>
                    <a:pt x="30" y="4"/>
                  </a:cubicBezTo>
                  <a:cubicBezTo>
                    <a:pt x="39" y="4"/>
                    <a:pt x="47" y="8"/>
                    <a:pt x="52" y="15"/>
                  </a:cubicBezTo>
                  <a:cubicBezTo>
                    <a:pt x="53" y="16"/>
                    <a:pt x="54" y="16"/>
                    <a:pt x="55" y="16"/>
                  </a:cubicBezTo>
                  <a:cubicBezTo>
                    <a:pt x="56" y="15"/>
                    <a:pt x="56" y="14"/>
                    <a:pt x="56" y="13"/>
                  </a:cubicBezTo>
                  <a:cubicBezTo>
                    <a:pt x="49" y="5"/>
                    <a:pt x="40" y="0"/>
                    <a:pt x="30" y="0"/>
                  </a:cubicBezTo>
                  <a:cubicBezTo>
                    <a:pt x="16" y="0"/>
                    <a:pt x="4" y="12"/>
                    <a:pt x="4" y="26"/>
                  </a:cubicBezTo>
                  <a:cubicBezTo>
                    <a:pt x="4" y="32"/>
                    <a:pt x="6" y="38"/>
                    <a:pt x="8" y="44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0" y="45"/>
                    <a:pt x="0" y="46"/>
                  </a:cubicBezTo>
                  <a:cubicBezTo>
                    <a:pt x="0" y="47"/>
                    <a:pt x="1" y="48"/>
                    <a:pt x="2" y="48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1" y="53"/>
                    <a:pt x="12" y="59"/>
                    <a:pt x="12" y="64"/>
                  </a:cubicBezTo>
                  <a:cubicBezTo>
                    <a:pt x="12" y="74"/>
                    <a:pt x="8" y="83"/>
                    <a:pt x="1" y="89"/>
                  </a:cubicBezTo>
                  <a:cubicBezTo>
                    <a:pt x="0" y="89"/>
                    <a:pt x="0" y="91"/>
                    <a:pt x="1" y="91"/>
                  </a:cubicBezTo>
                  <a:cubicBezTo>
                    <a:pt x="1" y="92"/>
                    <a:pt x="1" y="92"/>
                    <a:pt x="2" y="92"/>
                  </a:cubicBezTo>
                  <a:cubicBezTo>
                    <a:pt x="54" y="92"/>
                    <a:pt x="54" y="92"/>
                    <a:pt x="54" y="92"/>
                  </a:cubicBezTo>
                  <a:cubicBezTo>
                    <a:pt x="55" y="92"/>
                    <a:pt x="56" y="91"/>
                    <a:pt x="56" y="90"/>
                  </a:cubicBezTo>
                  <a:cubicBezTo>
                    <a:pt x="56" y="89"/>
                    <a:pt x="55" y="88"/>
                    <a:pt x="54" y="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395288" y="2989500"/>
            <a:ext cx="2592536" cy="1670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Technical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Increasing and ever changing demand for IT services requires significant technical innovation to meet the demands of today's market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253869" y="2989500"/>
            <a:ext cx="2592536" cy="1670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Social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The cost isn’t just a financial one – we need to consider the environment and the social demands on IT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112450" y="2989500"/>
            <a:ext cx="2592536" cy="1670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Financial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As demand increases the cost of setting up, hosting and maintaining  the services increases</a:t>
            </a:r>
          </a:p>
        </p:txBody>
      </p:sp>
    </p:spTree>
    <p:extLst>
      <p:ext uri="{BB962C8B-B14F-4D97-AF65-F5344CB8AC3E}">
        <p14:creationId xmlns:p14="http://schemas.microsoft.com/office/powerpoint/2010/main" val="99665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8" grpId="0" animBg="1"/>
      <p:bldP spid="36" grpId="0"/>
      <p:bldP spid="37" grpId="0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our BioDigitalPC</a:t>
            </a:r>
            <a:r>
              <a:rPr lang="en-GB" baseline="30000" dirty="0"/>
              <a:t>®</a:t>
            </a:r>
            <a:r>
              <a:rPr lang="en-GB" dirty="0"/>
              <a:t> range to help you meet today’s </a:t>
            </a:r>
            <a:br>
              <a:rPr lang="en-GB" dirty="0"/>
            </a:br>
            <a:r>
              <a:rPr lang="en-GB" dirty="0"/>
              <a:t>IT Delivery challenges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2505187" y="1817669"/>
            <a:ext cx="1980000" cy="1114121"/>
          </a:xfrm>
          <a:prstGeom prst="roundRect">
            <a:avLst>
              <a:gd name="adj" fmla="val 6657"/>
            </a:avLst>
          </a:prstGeom>
          <a:solidFill>
            <a:srgbClr val="1C3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229720" y="2073712"/>
            <a:ext cx="530935" cy="602034"/>
            <a:chOff x="1475656" y="2980090"/>
            <a:chExt cx="431203" cy="488947"/>
          </a:xfrm>
        </p:grpSpPr>
        <p:sp>
          <p:nvSpPr>
            <p:cNvPr id="14" name="Freeform 248"/>
            <p:cNvSpPr>
              <a:spLocks noEditPoints="1"/>
            </p:cNvSpPr>
            <p:nvPr/>
          </p:nvSpPr>
          <p:spPr bwMode="auto">
            <a:xfrm>
              <a:off x="1475656" y="3268057"/>
              <a:ext cx="431203" cy="200980"/>
            </a:xfrm>
            <a:custGeom>
              <a:avLst/>
              <a:gdLst>
                <a:gd name="T0" fmla="*/ 1620 w 1718"/>
                <a:gd name="T1" fmla="*/ 107 h 800"/>
                <a:gd name="T2" fmla="*/ 1201 w 1718"/>
                <a:gd name="T3" fmla="*/ 306 h 800"/>
                <a:gd name="T4" fmla="*/ 932 w 1718"/>
                <a:gd name="T5" fmla="*/ 324 h 800"/>
                <a:gd name="T6" fmla="*/ 927 w 1718"/>
                <a:gd name="T7" fmla="*/ 315 h 800"/>
                <a:gd name="T8" fmla="*/ 1102 w 1718"/>
                <a:gd name="T9" fmla="*/ 251 h 800"/>
                <a:gd name="T10" fmla="*/ 1126 w 1718"/>
                <a:gd name="T11" fmla="*/ 19 h 800"/>
                <a:gd name="T12" fmla="*/ 850 w 1718"/>
                <a:gd name="T13" fmla="*/ 69 h 800"/>
                <a:gd name="T14" fmla="*/ 305 w 1718"/>
                <a:gd name="T15" fmla="*/ 137 h 800"/>
                <a:gd name="T16" fmla="*/ 43 w 1718"/>
                <a:gd name="T17" fmla="*/ 564 h 800"/>
                <a:gd name="T18" fmla="*/ 277 w 1718"/>
                <a:gd name="T19" fmla="*/ 791 h 800"/>
                <a:gd name="T20" fmla="*/ 318 w 1718"/>
                <a:gd name="T21" fmla="*/ 793 h 800"/>
                <a:gd name="T22" fmla="*/ 560 w 1718"/>
                <a:gd name="T23" fmla="*/ 640 h 800"/>
                <a:gd name="T24" fmla="*/ 1084 w 1718"/>
                <a:gd name="T25" fmla="*/ 630 h 800"/>
                <a:gd name="T26" fmla="*/ 1310 w 1718"/>
                <a:gd name="T27" fmla="*/ 533 h 800"/>
                <a:gd name="T28" fmla="*/ 1323 w 1718"/>
                <a:gd name="T29" fmla="*/ 526 h 800"/>
                <a:gd name="T30" fmla="*/ 1697 w 1718"/>
                <a:gd name="T31" fmla="*/ 184 h 800"/>
                <a:gd name="T32" fmla="*/ 1293 w 1718"/>
                <a:gd name="T33" fmla="*/ 474 h 800"/>
                <a:gd name="T34" fmla="*/ 1060 w 1718"/>
                <a:gd name="T35" fmla="*/ 575 h 800"/>
                <a:gd name="T36" fmla="*/ 560 w 1718"/>
                <a:gd name="T37" fmla="*/ 580 h 800"/>
                <a:gd name="T38" fmla="*/ 300 w 1718"/>
                <a:gd name="T39" fmla="*/ 730 h 800"/>
                <a:gd name="T40" fmla="*/ 88 w 1718"/>
                <a:gd name="T41" fmla="*/ 525 h 800"/>
                <a:gd name="T42" fmla="*/ 348 w 1718"/>
                <a:gd name="T43" fmla="*/ 179 h 800"/>
                <a:gd name="T44" fmla="*/ 858 w 1718"/>
                <a:gd name="T45" fmla="*/ 129 h 800"/>
                <a:gd name="T46" fmla="*/ 1046 w 1718"/>
                <a:gd name="T47" fmla="*/ 67 h 800"/>
                <a:gd name="T48" fmla="*/ 1097 w 1718"/>
                <a:gd name="T49" fmla="*/ 72 h 800"/>
                <a:gd name="T50" fmla="*/ 1082 w 1718"/>
                <a:gd name="T51" fmla="*/ 194 h 800"/>
                <a:gd name="T52" fmla="*/ 910 w 1718"/>
                <a:gd name="T53" fmla="*/ 256 h 800"/>
                <a:gd name="T54" fmla="*/ 876 w 1718"/>
                <a:gd name="T55" fmla="*/ 353 h 800"/>
                <a:gd name="T56" fmla="*/ 1164 w 1718"/>
                <a:gd name="T57" fmla="*/ 384 h 800"/>
                <a:gd name="T58" fmla="*/ 1226 w 1718"/>
                <a:gd name="T59" fmla="*/ 360 h 800"/>
                <a:gd name="T60" fmla="*/ 1545 w 1718"/>
                <a:gd name="T61" fmla="*/ 169 h 800"/>
                <a:gd name="T62" fmla="*/ 1641 w 1718"/>
                <a:gd name="T63" fmla="*/ 204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18" h="800">
                  <a:moveTo>
                    <a:pt x="1697" y="184"/>
                  </a:moveTo>
                  <a:cubicBezTo>
                    <a:pt x="1684" y="148"/>
                    <a:pt x="1656" y="120"/>
                    <a:pt x="1620" y="107"/>
                  </a:cubicBezTo>
                  <a:cubicBezTo>
                    <a:pt x="1585" y="95"/>
                    <a:pt x="1546" y="99"/>
                    <a:pt x="1514" y="118"/>
                  </a:cubicBezTo>
                  <a:cubicBezTo>
                    <a:pt x="1201" y="306"/>
                    <a:pt x="1201" y="306"/>
                    <a:pt x="1201" y="306"/>
                  </a:cubicBezTo>
                  <a:cubicBezTo>
                    <a:pt x="1158" y="324"/>
                    <a:pt x="1158" y="324"/>
                    <a:pt x="1158" y="324"/>
                  </a:cubicBezTo>
                  <a:cubicBezTo>
                    <a:pt x="932" y="324"/>
                    <a:pt x="932" y="324"/>
                    <a:pt x="932" y="324"/>
                  </a:cubicBezTo>
                  <a:cubicBezTo>
                    <a:pt x="930" y="324"/>
                    <a:pt x="928" y="322"/>
                    <a:pt x="927" y="321"/>
                  </a:cubicBezTo>
                  <a:cubicBezTo>
                    <a:pt x="926" y="320"/>
                    <a:pt x="926" y="318"/>
                    <a:pt x="927" y="315"/>
                  </a:cubicBezTo>
                  <a:cubicBezTo>
                    <a:pt x="928" y="314"/>
                    <a:pt x="929" y="313"/>
                    <a:pt x="930" y="312"/>
                  </a:cubicBezTo>
                  <a:cubicBezTo>
                    <a:pt x="1102" y="251"/>
                    <a:pt x="1102" y="251"/>
                    <a:pt x="1102" y="251"/>
                  </a:cubicBezTo>
                  <a:cubicBezTo>
                    <a:pt x="1168" y="229"/>
                    <a:pt x="1206" y="161"/>
                    <a:pt x="1188" y="97"/>
                  </a:cubicBezTo>
                  <a:cubicBezTo>
                    <a:pt x="1179" y="63"/>
                    <a:pt x="1157" y="35"/>
                    <a:pt x="1126" y="19"/>
                  </a:cubicBezTo>
                  <a:cubicBezTo>
                    <a:pt x="1095" y="3"/>
                    <a:pt x="1059" y="0"/>
                    <a:pt x="1027" y="10"/>
                  </a:cubicBezTo>
                  <a:cubicBezTo>
                    <a:pt x="850" y="69"/>
                    <a:pt x="850" y="69"/>
                    <a:pt x="850" y="69"/>
                  </a:cubicBezTo>
                  <a:cubicBezTo>
                    <a:pt x="386" y="100"/>
                    <a:pt x="386" y="100"/>
                    <a:pt x="386" y="100"/>
                  </a:cubicBezTo>
                  <a:cubicBezTo>
                    <a:pt x="356" y="102"/>
                    <a:pt x="327" y="115"/>
                    <a:pt x="305" y="137"/>
                  </a:cubicBezTo>
                  <a:cubicBezTo>
                    <a:pt x="53" y="389"/>
                    <a:pt x="53" y="389"/>
                    <a:pt x="53" y="389"/>
                  </a:cubicBezTo>
                  <a:cubicBezTo>
                    <a:pt x="5" y="438"/>
                    <a:pt x="0" y="514"/>
                    <a:pt x="43" y="564"/>
                  </a:cubicBezTo>
                  <a:cubicBezTo>
                    <a:pt x="54" y="577"/>
                    <a:pt x="103" y="624"/>
                    <a:pt x="176" y="693"/>
                  </a:cubicBezTo>
                  <a:cubicBezTo>
                    <a:pt x="218" y="734"/>
                    <a:pt x="258" y="772"/>
                    <a:pt x="277" y="791"/>
                  </a:cubicBezTo>
                  <a:cubicBezTo>
                    <a:pt x="283" y="797"/>
                    <a:pt x="291" y="800"/>
                    <a:pt x="298" y="800"/>
                  </a:cubicBezTo>
                  <a:cubicBezTo>
                    <a:pt x="305" y="800"/>
                    <a:pt x="312" y="798"/>
                    <a:pt x="318" y="793"/>
                  </a:cubicBezTo>
                  <a:cubicBezTo>
                    <a:pt x="456" y="678"/>
                    <a:pt x="456" y="678"/>
                    <a:pt x="456" y="678"/>
                  </a:cubicBezTo>
                  <a:cubicBezTo>
                    <a:pt x="485" y="653"/>
                    <a:pt x="522" y="640"/>
                    <a:pt x="560" y="640"/>
                  </a:cubicBezTo>
                  <a:cubicBezTo>
                    <a:pt x="1034" y="640"/>
                    <a:pt x="1034" y="640"/>
                    <a:pt x="1034" y="640"/>
                  </a:cubicBezTo>
                  <a:cubicBezTo>
                    <a:pt x="1052" y="640"/>
                    <a:pt x="1068" y="637"/>
                    <a:pt x="1084" y="630"/>
                  </a:cubicBezTo>
                  <a:cubicBezTo>
                    <a:pt x="1308" y="534"/>
                    <a:pt x="1308" y="534"/>
                    <a:pt x="1308" y="534"/>
                  </a:cubicBezTo>
                  <a:cubicBezTo>
                    <a:pt x="1309" y="534"/>
                    <a:pt x="1309" y="533"/>
                    <a:pt x="1310" y="533"/>
                  </a:cubicBezTo>
                  <a:cubicBezTo>
                    <a:pt x="1321" y="527"/>
                    <a:pt x="1321" y="527"/>
                    <a:pt x="1321" y="527"/>
                  </a:cubicBezTo>
                  <a:cubicBezTo>
                    <a:pt x="1322" y="527"/>
                    <a:pt x="1322" y="527"/>
                    <a:pt x="1323" y="526"/>
                  </a:cubicBezTo>
                  <a:cubicBezTo>
                    <a:pt x="1640" y="336"/>
                    <a:pt x="1640" y="336"/>
                    <a:pt x="1640" y="336"/>
                  </a:cubicBezTo>
                  <a:cubicBezTo>
                    <a:pt x="1694" y="304"/>
                    <a:pt x="1718" y="240"/>
                    <a:pt x="1697" y="184"/>
                  </a:cubicBezTo>
                  <a:close/>
                  <a:moveTo>
                    <a:pt x="1609" y="284"/>
                  </a:moveTo>
                  <a:cubicBezTo>
                    <a:pt x="1293" y="474"/>
                    <a:pt x="1293" y="474"/>
                    <a:pt x="1293" y="474"/>
                  </a:cubicBezTo>
                  <a:cubicBezTo>
                    <a:pt x="1284" y="479"/>
                    <a:pt x="1284" y="479"/>
                    <a:pt x="1284" y="479"/>
                  </a:cubicBezTo>
                  <a:cubicBezTo>
                    <a:pt x="1060" y="575"/>
                    <a:pt x="1060" y="575"/>
                    <a:pt x="1060" y="575"/>
                  </a:cubicBezTo>
                  <a:cubicBezTo>
                    <a:pt x="1052" y="578"/>
                    <a:pt x="1043" y="580"/>
                    <a:pt x="1034" y="580"/>
                  </a:cubicBezTo>
                  <a:cubicBezTo>
                    <a:pt x="560" y="580"/>
                    <a:pt x="560" y="580"/>
                    <a:pt x="560" y="580"/>
                  </a:cubicBezTo>
                  <a:cubicBezTo>
                    <a:pt x="508" y="580"/>
                    <a:pt x="458" y="598"/>
                    <a:pt x="418" y="631"/>
                  </a:cubicBezTo>
                  <a:cubicBezTo>
                    <a:pt x="300" y="730"/>
                    <a:pt x="300" y="730"/>
                    <a:pt x="300" y="730"/>
                  </a:cubicBezTo>
                  <a:cubicBezTo>
                    <a:pt x="279" y="709"/>
                    <a:pt x="248" y="680"/>
                    <a:pt x="217" y="650"/>
                  </a:cubicBezTo>
                  <a:cubicBezTo>
                    <a:pt x="164" y="600"/>
                    <a:pt x="99" y="537"/>
                    <a:pt x="88" y="525"/>
                  </a:cubicBezTo>
                  <a:cubicBezTo>
                    <a:pt x="66" y="499"/>
                    <a:pt x="70" y="458"/>
                    <a:pt x="95" y="432"/>
                  </a:cubicBezTo>
                  <a:cubicBezTo>
                    <a:pt x="348" y="179"/>
                    <a:pt x="348" y="179"/>
                    <a:pt x="348" y="179"/>
                  </a:cubicBezTo>
                  <a:cubicBezTo>
                    <a:pt x="359" y="168"/>
                    <a:pt x="374" y="161"/>
                    <a:pt x="390" y="160"/>
                  </a:cubicBezTo>
                  <a:cubicBezTo>
                    <a:pt x="858" y="129"/>
                    <a:pt x="858" y="129"/>
                    <a:pt x="858" y="129"/>
                  </a:cubicBezTo>
                  <a:cubicBezTo>
                    <a:pt x="860" y="129"/>
                    <a:pt x="863" y="128"/>
                    <a:pt x="865" y="127"/>
                  </a:cubicBezTo>
                  <a:cubicBezTo>
                    <a:pt x="1046" y="67"/>
                    <a:pt x="1046" y="67"/>
                    <a:pt x="1046" y="67"/>
                  </a:cubicBezTo>
                  <a:cubicBezTo>
                    <a:pt x="1053" y="65"/>
                    <a:pt x="1060" y="64"/>
                    <a:pt x="1067" y="64"/>
                  </a:cubicBezTo>
                  <a:cubicBezTo>
                    <a:pt x="1077" y="64"/>
                    <a:pt x="1088" y="67"/>
                    <a:pt x="1097" y="72"/>
                  </a:cubicBezTo>
                  <a:cubicBezTo>
                    <a:pt x="1114" y="80"/>
                    <a:pt x="1125" y="95"/>
                    <a:pt x="1130" y="113"/>
                  </a:cubicBezTo>
                  <a:cubicBezTo>
                    <a:pt x="1139" y="146"/>
                    <a:pt x="1118" y="182"/>
                    <a:pt x="1082" y="194"/>
                  </a:cubicBezTo>
                  <a:cubicBezTo>
                    <a:pt x="1082" y="194"/>
                    <a:pt x="1082" y="194"/>
                    <a:pt x="1082" y="195"/>
                  </a:cubicBezTo>
                  <a:cubicBezTo>
                    <a:pt x="910" y="256"/>
                    <a:pt x="910" y="256"/>
                    <a:pt x="910" y="256"/>
                  </a:cubicBezTo>
                  <a:cubicBezTo>
                    <a:pt x="894" y="262"/>
                    <a:pt x="881" y="273"/>
                    <a:pt x="873" y="289"/>
                  </a:cubicBezTo>
                  <a:cubicBezTo>
                    <a:pt x="863" y="309"/>
                    <a:pt x="864" y="333"/>
                    <a:pt x="876" y="353"/>
                  </a:cubicBezTo>
                  <a:cubicBezTo>
                    <a:pt x="888" y="372"/>
                    <a:pt x="909" y="384"/>
                    <a:pt x="932" y="384"/>
                  </a:cubicBezTo>
                  <a:cubicBezTo>
                    <a:pt x="1164" y="384"/>
                    <a:pt x="1164" y="384"/>
                    <a:pt x="1164" y="384"/>
                  </a:cubicBezTo>
                  <a:cubicBezTo>
                    <a:pt x="1168" y="384"/>
                    <a:pt x="1172" y="383"/>
                    <a:pt x="1176" y="382"/>
                  </a:cubicBezTo>
                  <a:cubicBezTo>
                    <a:pt x="1226" y="360"/>
                    <a:pt x="1226" y="360"/>
                    <a:pt x="1226" y="360"/>
                  </a:cubicBezTo>
                  <a:cubicBezTo>
                    <a:pt x="1228" y="359"/>
                    <a:pt x="1229" y="359"/>
                    <a:pt x="1230" y="358"/>
                  </a:cubicBezTo>
                  <a:cubicBezTo>
                    <a:pt x="1545" y="169"/>
                    <a:pt x="1545" y="169"/>
                    <a:pt x="1545" y="169"/>
                  </a:cubicBezTo>
                  <a:cubicBezTo>
                    <a:pt x="1561" y="159"/>
                    <a:pt x="1582" y="157"/>
                    <a:pt x="1600" y="164"/>
                  </a:cubicBezTo>
                  <a:cubicBezTo>
                    <a:pt x="1619" y="170"/>
                    <a:pt x="1634" y="185"/>
                    <a:pt x="1641" y="204"/>
                  </a:cubicBezTo>
                  <a:cubicBezTo>
                    <a:pt x="1651" y="233"/>
                    <a:pt x="1638" y="267"/>
                    <a:pt x="1609" y="2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49"/>
            <p:cNvSpPr>
              <a:spLocks noEditPoints="1"/>
            </p:cNvSpPr>
            <p:nvPr/>
          </p:nvSpPr>
          <p:spPr bwMode="auto">
            <a:xfrm>
              <a:off x="1631694" y="3003798"/>
              <a:ext cx="240050" cy="240170"/>
            </a:xfrm>
            <a:custGeom>
              <a:avLst/>
              <a:gdLst>
                <a:gd name="T0" fmla="*/ 478 w 956"/>
                <a:gd name="T1" fmla="*/ 956 h 956"/>
                <a:gd name="T2" fmla="*/ 956 w 956"/>
                <a:gd name="T3" fmla="*/ 478 h 956"/>
                <a:gd name="T4" fmla="*/ 478 w 956"/>
                <a:gd name="T5" fmla="*/ 0 h 956"/>
                <a:gd name="T6" fmla="*/ 0 w 956"/>
                <a:gd name="T7" fmla="*/ 478 h 956"/>
                <a:gd name="T8" fmla="*/ 478 w 956"/>
                <a:gd name="T9" fmla="*/ 956 h 956"/>
                <a:gd name="T10" fmla="*/ 478 w 956"/>
                <a:gd name="T11" fmla="*/ 60 h 956"/>
                <a:gd name="T12" fmla="*/ 896 w 956"/>
                <a:gd name="T13" fmla="*/ 478 h 956"/>
                <a:gd name="T14" fmla="*/ 478 w 956"/>
                <a:gd name="T15" fmla="*/ 896 h 956"/>
                <a:gd name="T16" fmla="*/ 60 w 956"/>
                <a:gd name="T17" fmla="*/ 478 h 956"/>
                <a:gd name="T18" fmla="*/ 478 w 956"/>
                <a:gd name="T19" fmla="*/ 60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6" h="956">
                  <a:moveTo>
                    <a:pt x="478" y="956"/>
                  </a:moveTo>
                  <a:cubicBezTo>
                    <a:pt x="741" y="956"/>
                    <a:pt x="956" y="742"/>
                    <a:pt x="956" y="478"/>
                  </a:cubicBezTo>
                  <a:cubicBezTo>
                    <a:pt x="956" y="214"/>
                    <a:pt x="741" y="0"/>
                    <a:pt x="478" y="0"/>
                  </a:cubicBezTo>
                  <a:cubicBezTo>
                    <a:pt x="214" y="0"/>
                    <a:pt x="0" y="214"/>
                    <a:pt x="0" y="478"/>
                  </a:cubicBezTo>
                  <a:cubicBezTo>
                    <a:pt x="0" y="742"/>
                    <a:pt x="214" y="956"/>
                    <a:pt x="478" y="956"/>
                  </a:cubicBezTo>
                  <a:close/>
                  <a:moveTo>
                    <a:pt x="478" y="60"/>
                  </a:moveTo>
                  <a:cubicBezTo>
                    <a:pt x="708" y="60"/>
                    <a:pt x="896" y="248"/>
                    <a:pt x="896" y="478"/>
                  </a:cubicBezTo>
                  <a:cubicBezTo>
                    <a:pt x="896" y="708"/>
                    <a:pt x="708" y="896"/>
                    <a:pt x="478" y="896"/>
                  </a:cubicBezTo>
                  <a:cubicBezTo>
                    <a:pt x="247" y="896"/>
                    <a:pt x="60" y="708"/>
                    <a:pt x="60" y="478"/>
                  </a:cubicBezTo>
                  <a:cubicBezTo>
                    <a:pt x="60" y="248"/>
                    <a:pt x="247" y="60"/>
                    <a:pt x="478" y="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78040" y="2980090"/>
              <a:ext cx="144016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£</a:t>
              </a:r>
            </a:p>
          </p:txBody>
        </p:sp>
      </p:grpSp>
      <p:sp>
        <p:nvSpPr>
          <p:cNvPr id="17" name="Rectangle: Rounded Corners 16"/>
          <p:cNvSpPr/>
          <p:nvPr/>
        </p:nvSpPr>
        <p:spPr>
          <a:xfrm>
            <a:off x="4615086" y="1817669"/>
            <a:ext cx="1980000" cy="1114121"/>
          </a:xfrm>
          <a:prstGeom prst="roundRect">
            <a:avLst>
              <a:gd name="adj" fmla="val 66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18" name="Rectangle: Rounded Corners 17"/>
          <p:cNvSpPr/>
          <p:nvPr/>
        </p:nvSpPr>
        <p:spPr>
          <a:xfrm>
            <a:off x="6724986" y="1817669"/>
            <a:ext cx="1980000" cy="1114121"/>
          </a:xfrm>
          <a:prstGeom prst="roundRect">
            <a:avLst>
              <a:gd name="adj" fmla="val 66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19" name="Oval 18"/>
          <p:cNvSpPr/>
          <p:nvPr/>
        </p:nvSpPr>
        <p:spPr>
          <a:xfrm>
            <a:off x="7331642" y="1991385"/>
            <a:ext cx="766688" cy="7666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 5"/>
          <p:cNvSpPr>
            <a:spLocks noChangeAspect="1" noEditPoints="1"/>
          </p:cNvSpPr>
          <p:nvPr/>
        </p:nvSpPr>
        <p:spPr bwMode="auto">
          <a:xfrm>
            <a:off x="7476964" y="2059570"/>
            <a:ext cx="476045" cy="630319"/>
          </a:xfrm>
          <a:custGeom>
            <a:avLst/>
            <a:gdLst>
              <a:gd name="T0" fmla="*/ 52 w 96"/>
              <a:gd name="T1" fmla="*/ 0 h 128"/>
              <a:gd name="T2" fmla="*/ 33 w 96"/>
              <a:gd name="T3" fmla="*/ 31 h 128"/>
              <a:gd name="T4" fmla="*/ 47 w 96"/>
              <a:gd name="T5" fmla="*/ 74 h 128"/>
              <a:gd name="T6" fmla="*/ 32 w 96"/>
              <a:gd name="T7" fmla="*/ 55 h 128"/>
              <a:gd name="T8" fmla="*/ 3 w 96"/>
              <a:gd name="T9" fmla="*/ 50 h 128"/>
              <a:gd name="T10" fmla="*/ 0 w 96"/>
              <a:gd name="T11" fmla="*/ 51 h 128"/>
              <a:gd name="T12" fmla="*/ 17 w 96"/>
              <a:gd name="T13" fmla="*/ 82 h 128"/>
              <a:gd name="T14" fmla="*/ 48 w 96"/>
              <a:gd name="T15" fmla="*/ 78 h 128"/>
              <a:gd name="T16" fmla="*/ 47 w 96"/>
              <a:gd name="T17" fmla="*/ 125 h 128"/>
              <a:gd name="T18" fmla="*/ 50 w 96"/>
              <a:gd name="T19" fmla="*/ 127 h 128"/>
              <a:gd name="T20" fmla="*/ 53 w 96"/>
              <a:gd name="T21" fmla="*/ 87 h 128"/>
              <a:gd name="T22" fmla="*/ 59 w 96"/>
              <a:gd name="T23" fmla="*/ 77 h 128"/>
              <a:gd name="T24" fmla="*/ 96 w 96"/>
              <a:gd name="T25" fmla="*/ 51 h 128"/>
              <a:gd name="T26" fmla="*/ 94 w 96"/>
              <a:gd name="T27" fmla="*/ 49 h 128"/>
              <a:gd name="T28" fmla="*/ 81 w 96"/>
              <a:gd name="T29" fmla="*/ 53 h 128"/>
              <a:gd name="T30" fmla="*/ 57 w 96"/>
              <a:gd name="T31" fmla="*/ 74 h 128"/>
              <a:gd name="T32" fmla="*/ 51 w 96"/>
              <a:gd name="T33" fmla="*/ 46 h 128"/>
              <a:gd name="T34" fmla="*/ 58 w 96"/>
              <a:gd name="T35" fmla="*/ 14 h 128"/>
              <a:gd name="T36" fmla="*/ 53 w 96"/>
              <a:gd name="T37" fmla="*/ 0 h 128"/>
              <a:gd name="T38" fmla="*/ 51 w 96"/>
              <a:gd name="T39" fmla="*/ 6 h 128"/>
              <a:gd name="T40" fmla="*/ 60 w 96"/>
              <a:gd name="T41" fmla="*/ 31 h 128"/>
              <a:gd name="T42" fmla="*/ 51 w 96"/>
              <a:gd name="T43" fmla="*/ 30 h 128"/>
              <a:gd name="T44" fmla="*/ 51 w 96"/>
              <a:gd name="T45" fmla="*/ 29 h 128"/>
              <a:gd name="T46" fmla="*/ 47 w 96"/>
              <a:gd name="T47" fmla="*/ 29 h 128"/>
              <a:gd name="T48" fmla="*/ 37 w 96"/>
              <a:gd name="T49" fmla="*/ 31 h 128"/>
              <a:gd name="T50" fmla="*/ 5 w 96"/>
              <a:gd name="T51" fmla="*/ 55 h 128"/>
              <a:gd name="T52" fmla="*/ 30 w 96"/>
              <a:gd name="T53" fmla="*/ 59 h 128"/>
              <a:gd name="T54" fmla="*/ 26 w 96"/>
              <a:gd name="T55" fmla="*/ 67 h 128"/>
              <a:gd name="T56" fmla="*/ 22 w 96"/>
              <a:gd name="T57" fmla="*/ 69 h 128"/>
              <a:gd name="T58" fmla="*/ 33 w 96"/>
              <a:gd name="T59" fmla="*/ 76 h 128"/>
              <a:gd name="T60" fmla="*/ 5 w 96"/>
              <a:gd name="T61" fmla="*/ 55 h 128"/>
              <a:gd name="T62" fmla="*/ 77 w 96"/>
              <a:gd name="T63" fmla="*/ 79 h 128"/>
              <a:gd name="T64" fmla="*/ 73 w 96"/>
              <a:gd name="T65" fmla="*/ 70 h 128"/>
              <a:gd name="T66" fmla="*/ 72 w 96"/>
              <a:gd name="T67" fmla="*/ 67 h 128"/>
              <a:gd name="T68" fmla="*/ 61 w 96"/>
              <a:gd name="T69" fmla="*/ 73 h 128"/>
              <a:gd name="T70" fmla="*/ 81 w 96"/>
              <a:gd name="T71" fmla="*/ 5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6" h="128">
                <a:moveTo>
                  <a:pt x="52" y="0"/>
                </a:moveTo>
                <a:cubicBezTo>
                  <a:pt x="52" y="0"/>
                  <a:pt x="52" y="0"/>
                  <a:pt x="52" y="0"/>
                </a:cubicBezTo>
                <a:cubicBezTo>
                  <a:pt x="52" y="0"/>
                  <a:pt x="52" y="0"/>
                  <a:pt x="51" y="0"/>
                </a:cubicBezTo>
                <a:cubicBezTo>
                  <a:pt x="51" y="0"/>
                  <a:pt x="33" y="12"/>
                  <a:pt x="33" y="31"/>
                </a:cubicBezTo>
                <a:cubicBezTo>
                  <a:pt x="33" y="38"/>
                  <a:pt x="39" y="45"/>
                  <a:pt x="47" y="46"/>
                </a:cubicBezTo>
                <a:cubicBezTo>
                  <a:pt x="46" y="57"/>
                  <a:pt x="47" y="66"/>
                  <a:pt x="47" y="74"/>
                </a:cubicBezTo>
                <a:cubicBezTo>
                  <a:pt x="45" y="74"/>
                  <a:pt x="42" y="74"/>
                  <a:pt x="39" y="74"/>
                </a:cubicBezTo>
                <a:cubicBezTo>
                  <a:pt x="41" y="67"/>
                  <a:pt x="39" y="59"/>
                  <a:pt x="32" y="55"/>
                </a:cubicBezTo>
                <a:cubicBezTo>
                  <a:pt x="26" y="52"/>
                  <a:pt x="20" y="52"/>
                  <a:pt x="15" y="53"/>
                </a:cubicBezTo>
                <a:cubicBezTo>
                  <a:pt x="10" y="53"/>
                  <a:pt x="7" y="53"/>
                  <a:pt x="3" y="50"/>
                </a:cubicBezTo>
                <a:cubicBezTo>
                  <a:pt x="3" y="49"/>
                  <a:pt x="2" y="49"/>
                  <a:pt x="2" y="49"/>
                </a:cubicBezTo>
                <a:cubicBezTo>
                  <a:pt x="1" y="49"/>
                  <a:pt x="0" y="50"/>
                  <a:pt x="0" y="51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51"/>
                  <a:pt x="1" y="73"/>
                  <a:pt x="17" y="82"/>
                </a:cubicBezTo>
                <a:cubicBezTo>
                  <a:pt x="24" y="86"/>
                  <a:pt x="33" y="84"/>
                  <a:pt x="37" y="77"/>
                </a:cubicBezTo>
                <a:cubicBezTo>
                  <a:pt x="41" y="78"/>
                  <a:pt x="44" y="78"/>
                  <a:pt x="48" y="78"/>
                </a:cubicBezTo>
                <a:cubicBezTo>
                  <a:pt x="48" y="81"/>
                  <a:pt x="49" y="85"/>
                  <a:pt x="49" y="88"/>
                </a:cubicBezTo>
                <a:cubicBezTo>
                  <a:pt x="50" y="100"/>
                  <a:pt x="51" y="110"/>
                  <a:pt x="47" y="125"/>
                </a:cubicBezTo>
                <a:cubicBezTo>
                  <a:pt x="46" y="127"/>
                  <a:pt x="47" y="128"/>
                  <a:pt x="48" y="128"/>
                </a:cubicBezTo>
                <a:cubicBezTo>
                  <a:pt x="49" y="128"/>
                  <a:pt x="50" y="128"/>
                  <a:pt x="50" y="127"/>
                </a:cubicBezTo>
                <a:cubicBezTo>
                  <a:pt x="50" y="127"/>
                  <a:pt x="50" y="127"/>
                  <a:pt x="50" y="126"/>
                </a:cubicBezTo>
                <a:cubicBezTo>
                  <a:pt x="55" y="111"/>
                  <a:pt x="54" y="99"/>
                  <a:pt x="53" y="87"/>
                </a:cubicBezTo>
                <a:cubicBezTo>
                  <a:pt x="53" y="84"/>
                  <a:pt x="52" y="81"/>
                  <a:pt x="52" y="78"/>
                </a:cubicBezTo>
                <a:cubicBezTo>
                  <a:pt x="54" y="78"/>
                  <a:pt x="56" y="78"/>
                  <a:pt x="59" y="77"/>
                </a:cubicBezTo>
                <a:cubicBezTo>
                  <a:pt x="63" y="84"/>
                  <a:pt x="72" y="86"/>
                  <a:pt x="79" y="82"/>
                </a:cubicBezTo>
                <a:cubicBezTo>
                  <a:pt x="95" y="73"/>
                  <a:pt x="96" y="51"/>
                  <a:pt x="96" y="51"/>
                </a:cubicBezTo>
                <a:cubicBezTo>
                  <a:pt x="96" y="50"/>
                  <a:pt x="95" y="49"/>
                  <a:pt x="94" y="49"/>
                </a:cubicBezTo>
                <a:cubicBezTo>
                  <a:pt x="94" y="49"/>
                  <a:pt x="94" y="49"/>
                  <a:pt x="94" y="49"/>
                </a:cubicBezTo>
                <a:cubicBezTo>
                  <a:pt x="94" y="49"/>
                  <a:pt x="93" y="49"/>
                  <a:pt x="93" y="50"/>
                </a:cubicBezTo>
                <a:cubicBezTo>
                  <a:pt x="89" y="53"/>
                  <a:pt x="86" y="53"/>
                  <a:pt x="81" y="53"/>
                </a:cubicBezTo>
                <a:cubicBezTo>
                  <a:pt x="76" y="52"/>
                  <a:pt x="70" y="52"/>
                  <a:pt x="64" y="55"/>
                </a:cubicBezTo>
                <a:cubicBezTo>
                  <a:pt x="57" y="59"/>
                  <a:pt x="55" y="67"/>
                  <a:pt x="57" y="74"/>
                </a:cubicBezTo>
                <a:cubicBezTo>
                  <a:pt x="55" y="74"/>
                  <a:pt x="53" y="74"/>
                  <a:pt x="51" y="74"/>
                </a:cubicBezTo>
                <a:cubicBezTo>
                  <a:pt x="51" y="66"/>
                  <a:pt x="50" y="57"/>
                  <a:pt x="51" y="46"/>
                </a:cubicBezTo>
                <a:cubicBezTo>
                  <a:pt x="58" y="45"/>
                  <a:pt x="64" y="38"/>
                  <a:pt x="64" y="31"/>
                </a:cubicBezTo>
                <a:cubicBezTo>
                  <a:pt x="64" y="23"/>
                  <a:pt x="60" y="18"/>
                  <a:pt x="58" y="14"/>
                </a:cubicBezTo>
                <a:cubicBezTo>
                  <a:pt x="55" y="10"/>
                  <a:pt x="53" y="8"/>
                  <a:pt x="54" y="3"/>
                </a:cubicBezTo>
                <a:cubicBezTo>
                  <a:pt x="55" y="1"/>
                  <a:pt x="54" y="0"/>
                  <a:pt x="53" y="0"/>
                </a:cubicBezTo>
                <a:cubicBezTo>
                  <a:pt x="53" y="0"/>
                  <a:pt x="53" y="0"/>
                  <a:pt x="52" y="0"/>
                </a:cubicBezTo>
                <a:close/>
                <a:moveTo>
                  <a:pt x="51" y="6"/>
                </a:moveTo>
                <a:cubicBezTo>
                  <a:pt x="51" y="10"/>
                  <a:pt x="52" y="14"/>
                  <a:pt x="54" y="17"/>
                </a:cubicBezTo>
                <a:cubicBezTo>
                  <a:pt x="57" y="21"/>
                  <a:pt x="60" y="25"/>
                  <a:pt x="60" y="31"/>
                </a:cubicBezTo>
                <a:cubicBezTo>
                  <a:pt x="60" y="36"/>
                  <a:pt x="56" y="41"/>
                  <a:pt x="51" y="42"/>
                </a:cubicBezTo>
                <a:cubicBezTo>
                  <a:pt x="50" y="38"/>
                  <a:pt x="51" y="34"/>
                  <a:pt x="51" y="30"/>
                </a:cubicBezTo>
                <a:cubicBezTo>
                  <a:pt x="51" y="30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8"/>
                  <a:pt x="50" y="27"/>
                  <a:pt x="49" y="27"/>
                </a:cubicBezTo>
                <a:cubicBezTo>
                  <a:pt x="48" y="27"/>
                  <a:pt x="47" y="28"/>
                  <a:pt x="47" y="29"/>
                </a:cubicBezTo>
                <a:cubicBezTo>
                  <a:pt x="47" y="33"/>
                  <a:pt x="46" y="38"/>
                  <a:pt x="47" y="42"/>
                </a:cubicBezTo>
                <a:cubicBezTo>
                  <a:pt x="41" y="41"/>
                  <a:pt x="37" y="36"/>
                  <a:pt x="37" y="31"/>
                </a:cubicBezTo>
                <a:cubicBezTo>
                  <a:pt x="37" y="18"/>
                  <a:pt x="47" y="9"/>
                  <a:pt x="51" y="6"/>
                </a:cubicBezTo>
                <a:close/>
                <a:moveTo>
                  <a:pt x="5" y="55"/>
                </a:moveTo>
                <a:cubicBezTo>
                  <a:pt x="8" y="57"/>
                  <a:pt x="12" y="57"/>
                  <a:pt x="15" y="57"/>
                </a:cubicBezTo>
                <a:cubicBezTo>
                  <a:pt x="20" y="56"/>
                  <a:pt x="25" y="56"/>
                  <a:pt x="30" y="59"/>
                </a:cubicBezTo>
                <a:cubicBezTo>
                  <a:pt x="35" y="62"/>
                  <a:pt x="37" y="68"/>
                  <a:pt x="35" y="73"/>
                </a:cubicBezTo>
                <a:cubicBezTo>
                  <a:pt x="32" y="71"/>
                  <a:pt x="28" y="70"/>
                  <a:pt x="26" y="67"/>
                </a:cubicBezTo>
                <a:cubicBezTo>
                  <a:pt x="25" y="67"/>
                  <a:pt x="25" y="67"/>
                  <a:pt x="24" y="67"/>
                </a:cubicBezTo>
                <a:cubicBezTo>
                  <a:pt x="23" y="67"/>
                  <a:pt x="22" y="68"/>
                  <a:pt x="22" y="69"/>
                </a:cubicBezTo>
                <a:cubicBezTo>
                  <a:pt x="22" y="70"/>
                  <a:pt x="23" y="70"/>
                  <a:pt x="23" y="70"/>
                </a:cubicBezTo>
                <a:cubicBezTo>
                  <a:pt x="26" y="73"/>
                  <a:pt x="30" y="75"/>
                  <a:pt x="33" y="76"/>
                </a:cubicBezTo>
                <a:cubicBezTo>
                  <a:pt x="30" y="80"/>
                  <a:pt x="24" y="81"/>
                  <a:pt x="19" y="79"/>
                </a:cubicBezTo>
                <a:cubicBezTo>
                  <a:pt x="8" y="72"/>
                  <a:pt x="5" y="60"/>
                  <a:pt x="5" y="55"/>
                </a:cubicBezTo>
                <a:close/>
                <a:moveTo>
                  <a:pt x="91" y="55"/>
                </a:moveTo>
                <a:cubicBezTo>
                  <a:pt x="91" y="60"/>
                  <a:pt x="88" y="72"/>
                  <a:pt x="77" y="79"/>
                </a:cubicBezTo>
                <a:cubicBezTo>
                  <a:pt x="72" y="81"/>
                  <a:pt x="66" y="80"/>
                  <a:pt x="63" y="76"/>
                </a:cubicBezTo>
                <a:cubicBezTo>
                  <a:pt x="66" y="75"/>
                  <a:pt x="70" y="73"/>
                  <a:pt x="73" y="70"/>
                </a:cubicBezTo>
                <a:cubicBezTo>
                  <a:pt x="74" y="70"/>
                  <a:pt x="74" y="69"/>
                  <a:pt x="73" y="68"/>
                </a:cubicBezTo>
                <a:cubicBezTo>
                  <a:pt x="73" y="67"/>
                  <a:pt x="72" y="67"/>
                  <a:pt x="72" y="67"/>
                </a:cubicBezTo>
                <a:cubicBezTo>
                  <a:pt x="71" y="67"/>
                  <a:pt x="71" y="67"/>
                  <a:pt x="70" y="67"/>
                </a:cubicBezTo>
                <a:cubicBezTo>
                  <a:pt x="68" y="70"/>
                  <a:pt x="64" y="72"/>
                  <a:pt x="61" y="73"/>
                </a:cubicBezTo>
                <a:cubicBezTo>
                  <a:pt x="59" y="68"/>
                  <a:pt x="61" y="62"/>
                  <a:pt x="66" y="59"/>
                </a:cubicBezTo>
                <a:cubicBezTo>
                  <a:pt x="71" y="56"/>
                  <a:pt x="76" y="56"/>
                  <a:pt x="81" y="57"/>
                </a:cubicBezTo>
                <a:cubicBezTo>
                  <a:pt x="84" y="57"/>
                  <a:pt x="88" y="57"/>
                  <a:pt x="91" y="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1" name="Oval 20"/>
          <p:cNvSpPr/>
          <p:nvPr/>
        </p:nvSpPr>
        <p:spPr>
          <a:xfrm>
            <a:off x="5221742" y="1991385"/>
            <a:ext cx="766688" cy="7666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/>
          <p:cNvGrpSpPr/>
          <p:nvPr/>
        </p:nvGrpSpPr>
        <p:grpSpPr>
          <a:xfrm>
            <a:off x="5283332" y="2052975"/>
            <a:ext cx="643508" cy="643508"/>
            <a:chOff x="4373457" y="801634"/>
            <a:chExt cx="2040334" cy="2040334"/>
          </a:xfrm>
          <a:solidFill>
            <a:schemeClr val="bg1"/>
          </a:solidFill>
        </p:grpSpPr>
        <p:grpSp>
          <p:nvGrpSpPr>
            <p:cNvPr id="23" name="Group 22"/>
            <p:cNvGrpSpPr/>
            <p:nvPr/>
          </p:nvGrpSpPr>
          <p:grpSpPr>
            <a:xfrm>
              <a:off x="4373457" y="1397001"/>
              <a:ext cx="2040334" cy="849600"/>
              <a:chOff x="1999649" y="1397001"/>
              <a:chExt cx="2040334" cy="849600"/>
            </a:xfrm>
            <a:grpFill/>
          </p:grpSpPr>
          <p:grpSp>
            <p:nvGrpSpPr>
              <p:cNvPr id="31" name="Group 30"/>
              <p:cNvGrpSpPr>
                <a:grpSpLocks noChangeAspect="1"/>
              </p:cNvGrpSpPr>
              <p:nvPr/>
            </p:nvGrpSpPr>
            <p:grpSpPr>
              <a:xfrm>
                <a:off x="1999649" y="1397001"/>
                <a:ext cx="1052159" cy="849600"/>
                <a:chOff x="5532438" y="3489325"/>
                <a:chExt cx="2036762" cy="1644650"/>
              </a:xfrm>
              <a:grpFill/>
            </p:grpSpPr>
            <p:sp>
              <p:nvSpPr>
                <p:cNvPr id="35" name="Freeform 61"/>
                <p:cNvSpPr>
                  <a:spLocks/>
                </p:cNvSpPr>
                <p:nvPr/>
              </p:nvSpPr>
              <p:spPr bwMode="auto">
                <a:xfrm>
                  <a:off x="5532438" y="4289425"/>
                  <a:ext cx="2036762" cy="61913"/>
                </a:xfrm>
                <a:custGeom>
                  <a:avLst/>
                  <a:gdLst>
                    <a:gd name="T0" fmla="*/ 129 w 131"/>
                    <a:gd name="T1" fmla="*/ 4 h 4"/>
                    <a:gd name="T2" fmla="*/ 2 w 131"/>
                    <a:gd name="T3" fmla="*/ 4 h 4"/>
                    <a:gd name="T4" fmla="*/ 0 w 131"/>
                    <a:gd name="T5" fmla="*/ 2 h 4"/>
                    <a:gd name="T6" fmla="*/ 2 w 131"/>
                    <a:gd name="T7" fmla="*/ 0 h 4"/>
                    <a:gd name="T8" fmla="*/ 129 w 131"/>
                    <a:gd name="T9" fmla="*/ 0 h 4"/>
                    <a:gd name="T10" fmla="*/ 131 w 131"/>
                    <a:gd name="T11" fmla="*/ 2 h 4"/>
                    <a:gd name="T12" fmla="*/ 129 w 13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4">
                      <a:moveTo>
                        <a:pt x="129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130" y="0"/>
                        <a:pt x="131" y="1"/>
                        <a:pt x="131" y="2"/>
                      </a:cubicBezTo>
                      <a:cubicBezTo>
                        <a:pt x="131" y="3"/>
                        <a:pt x="130" y="4"/>
                        <a:pt x="12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" name="Freeform 62"/>
                <p:cNvSpPr>
                  <a:spLocks/>
                </p:cNvSpPr>
                <p:nvPr/>
              </p:nvSpPr>
              <p:spPr bwMode="auto">
                <a:xfrm>
                  <a:off x="5532438" y="3489325"/>
                  <a:ext cx="839787" cy="1644650"/>
                </a:xfrm>
                <a:custGeom>
                  <a:avLst/>
                  <a:gdLst>
                    <a:gd name="T0" fmla="*/ 52 w 54"/>
                    <a:gd name="T1" fmla="*/ 105 h 105"/>
                    <a:gd name="T2" fmla="*/ 51 w 54"/>
                    <a:gd name="T3" fmla="*/ 104 h 105"/>
                    <a:gd name="T4" fmla="*/ 1 w 54"/>
                    <a:gd name="T5" fmla="*/ 54 h 105"/>
                    <a:gd name="T6" fmla="*/ 0 w 54"/>
                    <a:gd name="T7" fmla="*/ 53 h 105"/>
                    <a:gd name="T8" fmla="*/ 1 w 54"/>
                    <a:gd name="T9" fmla="*/ 51 h 105"/>
                    <a:gd name="T10" fmla="*/ 51 w 54"/>
                    <a:gd name="T11" fmla="*/ 1 h 105"/>
                    <a:gd name="T12" fmla="*/ 54 w 54"/>
                    <a:gd name="T13" fmla="*/ 1 h 105"/>
                    <a:gd name="T14" fmla="*/ 54 w 54"/>
                    <a:gd name="T15" fmla="*/ 4 h 105"/>
                    <a:gd name="T16" fmla="*/ 5 w 54"/>
                    <a:gd name="T17" fmla="*/ 53 h 105"/>
                    <a:gd name="T18" fmla="*/ 54 w 54"/>
                    <a:gd name="T19" fmla="*/ 101 h 105"/>
                    <a:gd name="T20" fmla="*/ 54 w 54"/>
                    <a:gd name="T21" fmla="*/ 104 h 105"/>
                    <a:gd name="T22" fmla="*/ 52 w 54"/>
                    <a:gd name="T23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4" h="105">
                      <a:moveTo>
                        <a:pt x="52" y="105"/>
                      </a:moveTo>
                      <a:cubicBezTo>
                        <a:pt x="52" y="105"/>
                        <a:pt x="51" y="105"/>
                        <a:pt x="51" y="10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4"/>
                        <a:pt x="0" y="53"/>
                        <a:pt x="0" y="53"/>
                      </a:cubicBezTo>
                      <a:cubicBezTo>
                        <a:pt x="0" y="52"/>
                        <a:pt x="0" y="52"/>
                        <a:pt x="1" y="5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2" y="0"/>
                        <a:pt x="53" y="0"/>
                        <a:pt x="54" y="1"/>
                      </a:cubicBezTo>
                      <a:cubicBezTo>
                        <a:pt x="54" y="2"/>
                        <a:pt x="54" y="3"/>
                        <a:pt x="54" y="4"/>
                      </a:cubicBezTo>
                      <a:cubicBezTo>
                        <a:pt x="5" y="53"/>
                        <a:pt x="5" y="53"/>
                        <a:pt x="5" y="53"/>
                      </a:cubicBezTo>
                      <a:cubicBezTo>
                        <a:pt x="54" y="101"/>
                        <a:pt x="54" y="101"/>
                        <a:pt x="54" y="101"/>
                      </a:cubicBezTo>
                      <a:cubicBezTo>
                        <a:pt x="54" y="102"/>
                        <a:pt x="54" y="104"/>
                        <a:pt x="54" y="104"/>
                      </a:cubicBezTo>
                      <a:cubicBezTo>
                        <a:pt x="53" y="105"/>
                        <a:pt x="53" y="105"/>
                        <a:pt x="52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32" name="Group 31"/>
              <p:cNvGrpSpPr>
                <a:grpSpLocks noChangeAspect="1"/>
              </p:cNvGrpSpPr>
              <p:nvPr/>
            </p:nvGrpSpPr>
            <p:grpSpPr>
              <a:xfrm flipH="1">
                <a:off x="2987824" y="1397001"/>
                <a:ext cx="1052159" cy="849600"/>
                <a:chOff x="5532438" y="3489325"/>
                <a:chExt cx="2036762" cy="1644650"/>
              </a:xfrm>
              <a:grpFill/>
            </p:grpSpPr>
            <p:sp>
              <p:nvSpPr>
                <p:cNvPr id="33" name="Freeform 61"/>
                <p:cNvSpPr>
                  <a:spLocks/>
                </p:cNvSpPr>
                <p:nvPr/>
              </p:nvSpPr>
              <p:spPr bwMode="auto">
                <a:xfrm>
                  <a:off x="5532438" y="4289425"/>
                  <a:ext cx="2036762" cy="61913"/>
                </a:xfrm>
                <a:custGeom>
                  <a:avLst/>
                  <a:gdLst>
                    <a:gd name="T0" fmla="*/ 129 w 131"/>
                    <a:gd name="T1" fmla="*/ 4 h 4"/>
                    <a:gd name="T2" fmla="*/ 2 w 131"/>
                    <a:gd name="T3" fmla="*/ 4 h 4"/>
                    <a:gd name="T4" fmla="*/ 0 w 131"/>
                    <a:gd name="T5" fmla="*/ 2 h 4"/>
                    <a:gd name="T6" fmla="*/ 2 w 131"/>
                    <a:gd name="T7" fmla="*/ 0 h 4"/>
                    <a:gd name="T8" fmla="*/ 129 w 131"/>
                    <a:gd name="T9" fmla="*/ 0 h 4"/>
                    <a:gd name="T10" fmla="*/ 131 w 131"/>
                    <a:gd name="T11" fmla="*/ 2 h 4"/>
                    <a:gd name="T12" fmla="*/ 129 w 13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4">
                      <a:moveTo>
                        <a:pt x="129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130" y="0"/>
                        <a:pt x="131" y="1"/>
                        <a:pt x="131" y="2"/>
                      </a:cubicBezTo>
                      <a:cubicBezTo>
                        <a:pt x="131" y="3"/>
                        <a:pt x="130" y="4"/>
                        <a:pt x="12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" name="Freeform 62"/>
                <p:cNvSpPr>
                  <a:spLocks/>
                </p:cNvSpPr>
                <p:nvPr/>
              </p:nvSpPr>
              <p:spPr bwMode="auto">
                <a:xfrm>
                  <a:off x="5532438" y="3489325"/>
                  <a:ext cx="839787" cy="1644650"/>
                </a:xfrm>
                <a:custGeom>
                  <a:avLst/>
                  <a:gdLst>
                    <a:gd name="T0" fmla="*/ 52 w 54"/>
                    <a:gd name="T1" fmla="*/ 105 h 105"/>
                    <a:gd name="T2" fmla="*/ 51 w 54"/>
                    <a:gd name="T3" fmla="*/ 104 h 105"/>
                    <a:gd name="T4" fmla="*/ 1 w 54"/>
                    <a:gd name="T5" fmla="*/ 54 h 105"/>
                    <a:gd name="T6" fmla="*/ 0 w 54"/>
                    <a:gd name="T7" fmla="*/ 53 h 105"/>
                    <a:gd name="T8" fmla="*/ 1 w 54"/>
                    <a:gd name="T9" fmla="*/ 51 h 105"/>
                    <a:gd name="T10" fmla="*/ 51 w 54"/>
                    <a:gd name="T11" fmla="*/ 1 h 105"/>
                    <a:gd name="T12" fmla="*/ 54 w 54"/>
                    <a:gd name="T13" fmla="*/ 1 h 105"/>
                    <a:gd name="T14" fmla="*/ 54 w 54"/>
                    <a:gd name="T15" fmla="*/ 4 h 105"/>
                    <a:gd name="T16" fmla="*/ 5 w 54"/>
                    <a:gd name="T17" fmla="*/ 53 h 105"/>
                    <a:gd name="T18" fmla="*/ 54 w 54"/>
                    <a:gd name="T19" fmla="*/ 101 h 105"/>
                    <a:gd name="T20" fmla="*/ 54 w 54"/>
                    <a:gd name="T21" fmla="*/ 104 h 105"/>
                    <a:gd name="T22" fmla="*/ 52 w 54"/>
                    <a:gd name="T23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4" h="105">
                      <a:moveTo>
                        <a:pt x="52" y="105"/>
                      </a:moveTo>
                      <a:cubicBezTo>
                        <a:pt x="52" y="105"/>
                        <a:pt x="51" y="105"/>
                        <a:pt x="51" y="10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4"/>
                        <a:pt x="0" y="53"/>
                        <a:pt x="0" y="53"/>
                      </a:cubicBezTo>
                      <a:cubicBezTo>
                        <a:pt x="0" y="52"/>
                        <a:pt x="0" y="52"/>
                        <a:pt x="1" y="5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2" y="0"/>
                        <a:pt x="53" y="0"/>
                        <a:pt x="54" y="1"/>
                      </a:cubicBezTo>
                      <a:cubicBezTo>
                        <a:pt x="54" y="2"/>
                        <a:pt x="54" y="3"/>
                        <a:pt x="54" y="4"/>
                      </a:cubicBezTo>
                      <a:cubicBezTo>
                        <a:pt x="5" y="53"/>
                        <a:pt x="5" y="53"/>
                        <a:pt x="5" y="53"/>
                      </a:cubicBezTo>
                      <a:cubicBezTo>
                        <a:pt x="54" y="101"/>
                        <a:pt x="54" y="101"/>
                        <a:pt x="54" y="101"/>
                      </a:cubicBezTo>
                      <a:cubicBezTo>
                        <a:pt x="54" y="102"/>
                        <a:pt x="54" y="104"/>
                        <a:pt x="54" y="104"/>
                      </a:cubicBezTo>
                      <a:cubicBezTo>
                        <a:pt x="53" y="105"/>
                        <a:pt x="53" y="105"/>
                        <a:pt x="52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 rot="16200000">
              <a:off x="4373457" y="1397001"/>
              <a:ext cx="2040334" cy="849600"/>
              <a:chOff x="1999649" y="1397001"/>
              <a:chExt cx="2040334" cy="849600"/>
            </a:xfrm>
            <a:grpFill/>
          </p:grpSpPr>
          <p:grpSp>
            <p:nvGrpSpPr>
              <p:cNvPr id="25" name="Group 24"/>
              <p:cNvGrpSpPr>
                <a:grpSpLocks noChangeAspect="1"/>
              </p:cNvGrpSpPr>
              <p:nvPr/>
            </p:nvGrpSpPr>
            <p:grpSpPr>
              <a:xfrm>
                <a:off x="1999649" y="1397001"/>
                <a:ext cx="1052159" cy="849600"/>
                <a:chOff x="5532438" y="3489325"/>
                <a:chExt cx="2036762" cy="1644650"/>
              </a:xfrm>
              <a:grpFill/>
            </p:grpSpPr>
            <p:sp>
              <p:nvSpPr>
                <p:cNvPr id="29" name="Freeform 61"/>
                <p:cNvSpPr>
                  <a:spLocks/>
                </p:cNvSpPr>
                <p:nvPr/>
              </p:nvSpPr>
              <p:spPr bwMode="auto">
                <a:xfrm>
                  <a:off x="5532438" y="4289425"/>
                  <a:ext cx="2036762" cy="61913"/>
                </a:xfrm>
                <a:custGeom>
                  <a:avLst/>
                  <a:gdLst>
                    <a:gd name="T0" fmla="*/ 129 w 131"/>
                    <a:gd name="T1" fmla="*/ 4 h 4"/>
                    <a:gd name="T2" fmla="*/ 2 w 131"/>
                    <a:gd name="T3" fmla="*/ 4 h 4"/>
                    <a:gd name="T4" fmla="*/ 0 w 131"/>
                    <a:gd name="T5" fmla="*/ 2 h 4"/>
                    <a:gd name="T6" fmla="*/ 2 w 131"/>
                    <a:gd name="T7" fmla="*/ 0 h 4"/>
                    <a:gd name="T8" fmla="*/ 129 w 131"/>
                    <a:gd name="T9" fmla="*/ 0 h 4"/>
                    <a:gd name="T10" fmla="*/ 131 w 131"/>
                    <a:gd name="T11" fmla="*/ 2 h 4"/>
                    <a:gd name="T12" fmla="*/ 129 w 13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4">
                      <a:moveTo>
                        <a:pt x="129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130" y="0"/>
                        <a:pt x="131" y="1"/>
                        <a:pt x="131" y="2"/>
                      </a:cubicBezTo>
                      <a:cubicBezTo>
                        <a:pt x="131" y="3"/>
                        <a:pt x="130" y="4"/>
                        <a:pt x="12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" name="Freeform 62"/>
                <p:cNvSpPr>
                  <a:spLocks/>
                </p:cNvSpPr>
                <p:nvPr/>
              </p:nvSpPr>
              <p:spPr bwMode="auto">
                <a:xfrm>
                  <a:off x="5532438" y="3489325"/>
                  <a:ext cx="839787" cy="1644650"/>
                </a:xfrm>
                <a:custGeom>
                  <a:avLst/>
                  <a:gdLst>
                    <a:gd name="T0" fmla="*/ 52 w 54"/>
                    <a:gd name="T1" fmla="*/ 105 h 105"/>
                    <a:gd name="T2" fmla="*/ 51 w 54"/>
                    <a:gd name="T3" fmla="*/ 104 h 105"/>
                    <a:gd name="T4" fmla="*/ 1 w 54"/>
                    <a:gd name="T5" fmla="*/ 54 h 105"/>
                    <a:gd name="T6" fmla="*/ 0 w 54"/>
                    <a:gd name="T7" fmla="*/ 53 h 105"/>
                    <a:gd name="T8" fmla="*/ 1 w 54"/>
                    <a:gd name="T9" fmla="*/ 51 h 105"/>
                    <a:gd name="T10" fmla="*/ 51 w 54"/>
                    <a:gd name="T11" fmla="*/ 1 h 105"/>
                    <a:gd name="T12" fmla="*/ 54 w 54"/>
                    <a:gd name="T13" fmla="*/ 1 h 105"/>
                    <a:gd name="T14" fmla="*/ 54 w 54"/>
                    <a:gd name="T15" fmla="*/ 4 h 105"/>
                    <a:gd name="T16" fmla="*/ 5 w 54"/>
                    <a:gd name="T17" fmla="*/ 53 h 105"/>
                    <a:gd name="T18" fmla="*/ 54 w 54"/>
                    <a:gd name="T19" fmla="*/ 101 h 105"/>
                    <a:gd name="T20" fmla="*/ 54 w 54"/>
                    <a:gd name="T21" fmla="*/ 104 h 105"/>
                    <a:gd name="T22" fmla="*/ 52 w 54"/>
                    <a:gd name="T23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4" h="105">
                      <a:moveTo>
                        <a:pt x="52" y="105"/>
                      </a:moveTo>
                      <a:cubicBezTo>
                        <a:pt x="52" y="105"/>
                        <a:pt x="51" y="105"/>
                        <a:pt x="51" y="10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4"/>
                        <a:pt x="0" y="53"/>
                        <a:pt x="0" y="53"/>
                      </a:cubicBezTo>
                      <a:cubicBezTo>
                        <a:pt x="0" y="52"/>
                        <a:pt x="0" y="52"/>
                        <a:pt x="1" y="5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2" y="0"/>
                        <a:pt x="53" y="0"/>
                        <a:pt x="54" y="1"/>
                      </a:cubicBezTo>
                      <a:cubicBezTo>
                        <a:pt x="54" y="2"/>
                        <a:pt x="54" y="3"/>
                        <a:pt x="54" y="4"/>
                      </a:cubicBezTo>
                      <a:cubicBezTo>
                        <a:pt x="5" y="53"/>
                        <a:pt x="5" y="53"/>
                        <a:pt x="5" y="53"/>
                      </a:cubicBezTo>
                      <a:cubicBezTo>
                        <a:pt x="54" y="101"/>
                        <a:pt x="54" y="101"/>
                        <a:pt x="54" y="101"/>
                      </a:cubicBezTo>
                      <a:cubicBezTo>
                        <a:pt x="54" y="102"/>
                        <a:pt x="54" y="104"/>
                        <a:pt x="54" y="104"/>
                      </a:cubicBezTo>
                      <a:cubicBezTo>
                        <a:pt x="53" y="105"/>
                        <a:pt x="53" y="105"/>
                        <a:pt x="52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6" name="Group 25"/>
              <p:cNvGrpSpPr>
                <a:grpSpLocks noChangeAspect="1"/>
              </p:cNvGrpSpPr>
              <p:nvPr/>
            </p:nvGrpSpPr>
            <p:grpSpPr>
              <a:xfrm flipH="1">
                <a:off x="2987824" y="1397001"/>
                <a:ext cx="1052159" cy="849600"/>
                <a:chOff x="5532438" y="3489325"/>
                <a:chExt cx="2036762" cy="1644650"/>
              </a:xfrm>
              <a:grpFill/>
            </p:grpSpPr>
            <p:sp>
              <p:nvSpPr>
                <p:cNvPr id="27" name="Freeform 61"/>
                <p:cNvSpPr>
                  <a:spLocks/>
                </p:cNvSpPr>
                <p:nvPr/>
              </p:nvSpPr>
              <p:spPr bwMode="auto">
                <a:xfrm>
                  <a:off x="5532438" y="4289425"/>
                  <a:ext cx="2036762" cy="61913"/>
                </a:xfrm>
                <a:custGeom>
                  <a:avLst/>
                  <a:gdLst>
                    <a:gd name="T0" fmla="*/ 129 w 131"/>
                    <a:gd name="T1" fmla="*/ 4 h 4"/>
                    <a:gd name="T2" fmla="*/ 2 w 131"/>
                    <a:gd name="T3" fmla="*/ 4 h 4"/>
                    <a:gd name="T4" fmla="*/ 0 w 131"/>
                    <a:gd name="T5" fmla="*/ 2 h 4"/>
                    <a:gd name="T6" fmla="*/ 2 w 131"/>
                    <a:gd name="T7" fmla="*/ 0 h 4"/>
                    <a:gd name="T8" fmla="*/ 129 w 131"/>
                    <a:gd name="T9" fmla="*/ 0 h 4"/>
                    <a:gd name="T10" fmla="*/ 131 w 131"/>
                    <a:gd name="T11" fmla="*/ 2 h 4"/>
                    <a:gd name="T12" fmla="*/ 129 w 13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4">
                      <a:moveTo>
                        <a:pt x="129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130" y="0"/>
                        <a:pt x="131" y="1"/>
                        <a:pt x="131" y="2"/>
                      </a:cubicBezTo>
                      <a:cubicBezTo>
                        <a:pt x="131" y="3"/>
                        <a:pt x="130" y="4"/>
                        <a:pt x="12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" name="Freeform 62"/>
                <p:cNvSpPr>
                  <a:spLocks/>
                </p:cNvSpPr>
                <p:nvPr/>
              </p:nvSpPr>
              <p:spPr bwMode="auto">
                <a:xfrm>
                  <a:off x="5532438" y="3489325"/>
                  <a:ext cx="839787" cy="1644650"/>
                </a:xfrm>
                <a:custGeom>
                  <a:avLst/>
                  <a:gdLst>
                    <a:gd name="T0" fmla="*/ 52 w 54"/>
                    <a:gd name="T1" fmla="*/ 105 h 105"/>
                    <a:gd name="T2" fmla="*/ 51 w 54"/>
                    <a:gd name="T3" fmla="*/ 104 h 105"/>
                    <a:gd name="T4" fmla="*/ 1 w 54"/>
                    <a:gd name="T5" fmla="*/ 54 h 105"/>
                    <a:gd name="T6" fmla="*/ 0 w 54"/>
                    <a:gd name="T7" fmla="*/ 53 h 105"/>
                    <a:gd name="T8" fmla="*/ 1 w 54"/>
                    <a:gd name="T9" fmla="*/ 51 h 105"/>
                    <a:gd name="T10" fmla="*/ 51 w 54"/>
                    <a:gd name="T11" fmla="*/ 1 h 105"/>
                    <a:gd name="T12" fmla="*/ 54 w 54"/>
                    <a:gd name="T13" fmla="*/ 1 h 105"/>
                    <a:gd name="T14" fmla="*/ 54 w 54"/>
                    <a:gd name="T15" fmla="*/ 4 h 105"/>
                    <a:gd name="T16" fmla="*/ 5 w 54"/>
                    <a:gd name="T17" fmla="*/ 53 h 105"/>
                    <a:gd name="T18" fmla="*/ 54 w 54"/>
                    <a:gd name="T19" fmla="*/ 101 h 105"/>
                    <a:gd name="T20" fmla="*/ 54 w 54"/>
                    <a:gd name="T21" fmla="*/ 104 h 105"/>
                    <a:gd name="T22" fmla="*/ 52 w 54"/>
                    <a:gd name="T23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4" h="105">
                      <a:moveTo>
                        <a:pt x="52" y="105"/>
                      </a:moveTo>
                      <a:cubicBezTo>
                        <a:pt x="52" y="105"/>
                        <a:pt x="51" y="105"/>
                        <a:pt x="51" y="10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4"/>
                        <a:pt x="0" y="53"/>
                        <a:pt x="0" y="53"/>
                      </a:cubicBezTo>
                      <a:cubicBezTo>
                        <a:pt x="0" y="52"/>
                        <a:pt x="0" y="52"/>
                        <a:pt x="1" y="5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2" y="0"/>
                        <a:pt x="53" y="0"/>
                        <a:pt x="54" y="1"/>
                      </a:cubicBezTo>
                      <a:cubicBezTo>
                        <a:pt x="54" y="2"/>
                        <a:pt x="54" y="3"/>
                        <a:pt x="54" y="4"/>
                      </a:cubicBezTo>
                      <a:cubicBezTo>
                        <a:pt x="5" y="53"/>
                        <a:pt x="5" y="53"/>
                        <a:pt x="5" y="53"/>
                      </a:cubicBezTo>
                      <a:cubicBezTo>
                        <a:pt x="54" y="101"/>
                        <a:pt x="54" y="101"/>
                        <a:pt x="54" y="101"/>
                      </a:cubicBezTo>
                      <a:cubicBezTo>
                        <a:pt x="54" y="102"/>
                        <a:pt x="54" y="104"/>
                        <a:pt x="54" y="104"/>
                      </a:cubicBezTo>
                      <a:cubicBezTo>
                        <a:pt x="53" y="105"/>
                        <a:pt x="53" y="105"/>
                        <a:pt x="52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37" name="Rectangle 36"/>
          <p:cNvSpPr/>
          <p:nvPr/>
        </p:nvSpPr>
        <p:spPr>
          <a:xfrm>
            <a:off x="2505187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/>
              <a:t>Minimising costs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615086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/>
              <a:t>Becoming mobile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724986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/>
              <a:t>Reducing environmental impact</a:t>
            </a:r>
          </a:p>
        </p:txBody>
      </p:sp>
      <p:sp>
        <p:nvSpPr>
          <p:cNvPr id="40" name="Rectangle: Rounded Corners 39"/>
          <p:cNvSpPr/>
          <p:nvPr/>
        </p:nvSpPr>
        <p:spPr>
          <a:xfrm>
            <a:off x="395288" y="1817669"/>
            <a:ext cx="1980000" cy="1114121"/>
          </a:xfrm>
          <a:prstGeom prst="roundRect">
            <a:avLst>
              <a:gd name="adj" fmla="val 6657"/>
            </a:avLst>
          </a:prstGeom>
          <a:solidFill>
            <a:srgbClr val="1C3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43" name="Rectangle 42"/>
          <p:cNvSpPr/>
          <p:nvPr/>
        </p:nvSpPr>
        <p:spPr>
          <a:xfrm>
            <a:off x="395288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/>
              <a:t>Leading the way</a:t>
            </a:r>
          </a:p>
        </p:txBody>
      </p:sp>
      <p:sp>
        <p:nvSpPr>
          <p:cNvPr id="8" name="Oval 7"/>
          <p:cNvSpPr/>
          <p:nvPr/>
        </p:nvSpPr>
        <p:spPr>
          <a:xfrm>
            <a:off x="1001944" y="1991385"/>
            <a:ext cx="766688" cy="7666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3111843" y="1991385"/>
            <a:ext cx="766688" cy="7666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1164461" y="2112918"/>
            <a:ext cx="441654" cy="523623"/>
            <a:chOff x="7407275" y="5316538"/>
            <a:chExt cx="992188" cy="1176337"/>
          </a:xfrm>
          <a:solidFill>
            <a:schemeClr val="bg1"/>
          </a:solidFill>
        </p:grpSpPr>
        <p:sp>
          <p:nvSpPr>
            <p:cNvPr id="47" name="Freeform 9"/>
            <p:cNvSpPr>
              <a:spLocks noEditPoints="1"/>
            </p:cNvSpPr>
            <p:nvPr/>
          </p:nvSpPr>
          <p:spPr bwMode="auto">
            <a:xfrm>
              <a:off x="7407275" y="5551488"/>
              <a:ext cx="992188" cy="941387"/>
            </a:xfrm>
            <a:custGeom>
              <a:avLst/>
              <a:gdLst>
                <a:gd name="T0" fmla="*/ 186 w 296"/>
                <a:gd name="T1" fmla="*/ 24 h 281"/>
                <a:gd name="T2" fmla="*/ 249 w 296"/>
                <a:gd name="T3" fmla="*/ 54 h 281"/>
                <a:gd name="T4" fmla="*/ 264 w 296"/>
                <a:gd name="T5" fmla="*/ 53 h 281"/>
                <a:gd name="T6" fmla="*/ 277 w 296"/>
                <a:gd name="T7" fmla="*/ 37 h 281"/>
                <a:gd name="T8" fmla="*/ 295 w 296"/>
                <a:gd name="T9" fmla="*/ 48 h 281"/>
                <a:gd name="T10" fmla="*/ 291 w 296"/>
                <a:gd name="T11" fmla="*/ 61 h 281"/>
                <a:gd name="T12" fmla="*/ 254 w 296"/>
                <a:gd name="T13" fmla="*/ 104 h 281"/>
                <a:gd name="T14" fmla="*/ 226 w 296"/>
                <a:gd name="T15" fmla="*/ 78 h 281"/>
                <a:gd name="T16" fmla="*/ 237 w 296"/>
                <a:gd name="T17" fmla="*/ 281 h 281"/>
                <a:gd name="T18" fmla="*/ 198 w 296"/>
                <a:gd name="T19" fmla="*/ 153 h 281"/>
                <a:gd name="T20" fmla="*/ 181 w 296"/>
                <a:gd name="T21" fmla="*/ 281 h 281"/>
                <a:gd name="T22" fmla="*/ 167 w 296"/>
                <a:gd name="T23" fmla="*/ 145 h 281"/>
                <a:gd name="T24" fmla="*/ 155 w 296"/>
                <a:gd name="T25" fmla="*/ 149 h 281"/>
                <a:gd name="T26" fmla="*/ 149 w 296"/>
                <a:gd name="T27" fmla="*/ 249 h 281"/>
                <a:gd name="T28" fmla="*/ 119 w 296"/>
                <a:gd name="T29" fmla="*/ 133 h 281"/>
                <a:gd name="T30" fmla="*/ 92 w 296"/>
                <a:gd name="T31" fmla="*/ 249 h 281"/>
                <a:gd name="T32" fmla="*/ 66 w 296"/>
                <a:gd name="T33" fmla="*/ 260 h 281"/>
                <a:gd name="T34" fmla="*/ 56 w 296"/>
                <a:gd name="T35" fmla="*/ 256 h 281"/>
                <a:gd name="T36" fmla="*/ 26 w 296"/>
                <a:gd name="T37" fmla="*/ 255 h 281"/>
                <a:gd name="T38" fmla="*/ 23 w 296"/>
                <a:gd name="T39" fmla="*/ 128 h 281"/>
                <a:gd name="T40" fmla="*/ 0 w 296"/>
                <a:gd name="T41" fmla="*/ 127 h 281"/>
                <a:gd name="T42" fmla="*/ 70 w 296"/>
                <a:gd name="T43" fmla="*/ 10 h 281"/>
                <a:gd name="T44" fmla="*/ 112 w 296"/>
                <a:gd name="T45" fmla="*/ 0 h 281"/>
                <a:gd name="T46" fmla="*/ 186 w 296"/>
                <a:gd name="T47" fmla="*/ 32 h 281"/>
                <a:gd name="T48" fmla="*/ 145 w 296"/>
                <a:gd name="T49" fmla="*/ 129 h 281"/>
                <a:gd name="T50" fmla="*/ 148 w 296"/>
                <a:gd name="T51" fmla="*/ 141 h 281"/>
                <a:gd name="T52" fmla="*/ 177 w 296"/>
                <a:gd name="T53" fmla="*/ 61 h 281"/>
                <a:gd name="T54" fmla="*/ 177 w 296"/>
                <a:gd name="T55" fmla="*/ 273 h 281"/>
                <a:gd name="T56" fmla="*/ 202 w 296"/>
                <a:gd name="T57" fmla="*/ 145 h 281"/>
                <a:gd name="T58" fmla="*/ 233 w 296"/>
                <a:gd name="T59" fmla="*/ 273 h 281"/>
                <a:gd name="T60" fmla="*/ 225 w 296"/>
                <a:gd name="T61" fmla="*/ 57 h 281"/>
                <a:gd name="T62" fmla="*/ 235 w 296"/>
                <a:gd name="T63" fmla="*/ 77 h 281"/>
                <a:gd name="T64" fmla="*/ 268 w 296"/>
                <a:gd name="T65" fmla="*/ 81 h 281"/>
                <a:gd name="T66" fmla="*/ 287 w 296"/>
                <a:gd name="T67" fmla="*/ 52 h 281"/>
                <a:gd name="T68" fmla="*/ 279 w 296"/>
                <a:gd name="T69" fmla="*/ 47 h 281"/>
                <a:gd name="T70" fmla="*/ 256 w 296"/>
                <a:gd name="T71" fmla="*/ 74 h 281"/>
                <a:gd name="T72" fmla="*/ 242 w 296"/>
                <a:gd name="T73" fmla="*/ 56 h 281"/>
                <a:gd name="T74" fmla="*/ 52 w 296"/>
                <a:gd name="T75" fmla="*/ 18 h 281"/>
                <a:gd name="T76" fmla="*/ 15 w 296"/>
                <a:gd name="T77" fmla="*/ 124 h 281"/>
                <a:gd name="T78" fmla="*/ 37 w 296"/>
                <a:gd name="T79" fmla="*/ 128 h 281"/>
                <a:gd name="T80" fmla="*/ 51 w 296"/>
                <a:gd name="T81" fmla="*/ 131 h 281"/>
                <a:gd name="T82" fmla="*/ 66 w 296"/>
                <a:gd name="T83" fmla="*/ 131 h 281"/>
                <a:gd name="T84" fmla="*/ 80 w 296"/>
                <a:gd name="T85" fmla="*/ 128 h 281"/>
                <a:gd name="T86" fmla="*/ 99 w 296"/>
                <a:gd name="T87" fmla="*/ 124 h 281"/>
                <a:gd name="T88" fmla="*/ 104 w 296"/>
                <a:gd name="T89" fmla="*/ 86 h 281"/>
                <a:gd name="T90" fmla="*/ 70 w 296"/>
                <a:gd name="T91" fmla="*/ 18 h 281"/>
                <a:gd name="T92" fmla="*/ 97 w 296"/>
                <a:gd name="T93" fmla="*/ 132 h 281"/>
                <a:gd name="T94" fmla="*/ 111 w 296"/>
                <a:gd name="T95" fmla="*/ 131 h 281"/>
                <a:gd name="T96" fmla="*/ 86 w 296"/>
                <a:gd name="T97" fmla="*/ 12 h 281"/>
                <a:gd name="T98" fmla="*/ 112 w 296"/>
                <a:gd name="T99" fmla="*/ 86 h 281"/>
                <a:gd name="T100" fmla="*/ 116 w 296"/>
                <a:gd name="T101" fmla="*/ 117 h 281"/>
                <a:gd name="T102" fmla="*/ 131 w 296"/>
                <a:gd name="T103" fmla="*/ 241 h 281"/>
                <a:gd name="T104" fmla="*/ 140 w 296"/>
                <a:gd name="T105" fmla="*/ 149 h 281"/>
                <a:gd name="T106" fmla="*/ 137 w 296"/>
                <a:gd name="T107" fmla="*/ 128 h 281"/>
                <a:gd name="T108" fmla="*/ 140 w 296"/>
                <a:gd name="T109" fmla="*/ 33 h 281"/>
                <a:gd name="T110" fmla="*/ 149 w 296"/>
                <a:gd name="T111" fmla="*/ 42 h 281"/>
                <a:gd name="T112" fmla="*/ 130 w 296"/>
                <a:gd name="T113" fmla="*/ 8 h 281"/>
                <a:gd name="T114" fmla="*/ 89 w 296"/>
                <a:gd name="T115" fmla="*/ 147 h 281"/>
                <a:gd name="T116" fmla="*/ 88 w 296"/>
                <a:gd name="T117" fmla="*/ 105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6" h="281">
                  <a:moveTo>
                    <a:pt x="130" y="0"/>
                  </a:moveTo>
                  <a:cubicBezTo>
                    <a:pt x="147" y="0"/>
                    <a:pt x="169" y="4"/>
                    <a:pt x="170" y="25"/>
                  </a:cubicBezTo>
                  <a:cubicBezTo>
                    <a:pt x="183" y="24"/>
                    <a:pt x="177" y="25"/>
                    <a:pt x="186" y="24"/>
                  </a:cubicBezTo>
                  <a:cubicBezTo>
                    <a:pt x="217" y="24"/>
                    <a:pt x="217" y="24"/>
                    <a:pt x="217" y="24"/>
                  </a:cubicBezTo>
                  <a:cubicBezTo>
                    <a:pt x="235" y="24"/>
                    <a:pt x="241" y="32"/>
                    <a:pt x="249" y="53"/>
                  </a:cubicBezTo>
                  <a:cubicBezTo>
                    <a:pt x="249" y="53"/>
                    <a:pt x="249" y="53"/>
                    <a:pt x="249" y="54"/>
                  </a:cubicBezTo>
                  <a:cubicBezTo>
                    <a:pt x="252" y="61"/>
                    <a:pt x="251" y="57"/>
                    <a:pt x="254" y="64"/>
                  </a:cubicBezTo>
                  <a:cubicBezTo>
                    <a:pt x="260" y="57"/>
                    <a:pt x="257" y="60"/>
                    <a:pt x="263" y="54"/>
                  </a:cubicBezTo>
                  <a:cubicBezTo>
                    <a:pt x="263" y="53"/>
                    <a:pt x="263" y="53"/>
                    <a:pt x="264" y="53"/>
                  </a:cubicBezTo>
                  <a:cubicBezTo>
                    <a:pt x="267" y="49"/>
                    <a:pt x="270" y="46"/>
                    <a:pt x="273" y="42"/>
                  </a:cubicBezTo>
                  <a:cubicBezTo>
                    <a:pt x="274" y="41"/>
                    <a:pt x="275" y="39"/>
                    <a:pt x="276" y="38"/>
                  </a:cubicBezTo>
                  <a:cubicBezTo>
                    <a:pt x="277" y="38"/>
                    <a:pt x="277" y="37"/>
                    <a:pt x="277" y="37"/>
                  </a:cubicBezTo>
                  <a:cubicBezTo>
                    <a:pt x="279" y="35"/>
                    <a:pt x="281" y="35"/>
                    <a:pt x="283" y="37"/>
                  </a:cubicBezTo>
                  <a:cubicBezTo>
                    <a:pt x="285" y="38"/>
                    <a:pt x="286" y="40"/>
                    <a:pt x="287" y="41"/>
                  </a:cubicBezTo>
                  <a:cubicBezTo>
                    <a:pt x="290" y="43"/>
                    <a:pt x="292" y="46"/>
                    <a:pt x="295" y="48"/>
                  </a:cubicBezTo>
                  <a:cubicBezTo>
                    <a:pt x="296" y="49"/>
                    <a:pt x="296" y="51"/>
                    <a:pt x="295" y="53"/>
                  </a:cubicBezTo>
                  <a:cubicBezTo>
                    <a:pt x="295" y="53"/>
                    <a:pt x="295" y="54"/>
                    <a:pt x="294" y="55"/>
                  </a:cubicBezTo>
                  <a:cubicBezTo>
                    <a:pt x="293" y="57"/>
                    <a:pt x="292" y="59"/>
                    <a:pt x="291" y="61"/>
                  </a:cubicBezTo>
                  <a:cubicBezTo>
                    <a:pt x="287" y="66"/>
                    <a:pt x="284" y="72"/>
                    <a:pt x="280" y="78"/>
                  </a:cubicBezTo>
                  <a:cubicBezTo>
                    <a:pt x="278" y="81"/>
                    <a:pt x="276" y="84"/>
                    <a:pt x="274" y="86"/>
                  </a:cubicBezTo>
                  <a:cubicBezTo>
                    <a:pt x="266" y="98"/>
                    <a:pt x="259" y="104"/>
                    <a:pt x="254" y="104"/>
                  </a:cubicBezTo>
                  <a:cubicBezTo>
                    <a:pt x="253" y="104"/>
                    <a:pt x="252" y="104"/>
                    <a:pt x="250" y="103"/>
                  </a:cubicBezTo>
                  <a:cubicBezTo>
                    <a:pt x="243" y="101"/>
                    <a:pt x="236" y="93"/>
                    <a:pt x="228" y="81"/>
                  </a:cubicBezTo>
                  <a:cubicBezTo>
                    <a:pt x="226" y="78"/>
                    <a:pt x="226" y="78"/>
                    <a:pt x="226" y="78"/>
                  </a:cubicBezTo>
                  <a:cubicBezTo>
                    <a:pt x="230" y="145"/>
                    <a:pt x="230" y="145"/>
                    <a:pt x="230" y="145"/>
                  </a:cubicBezTo>
                  <a:cubicBezTo>
                    <a:pt x="241" y="277"/>
                    <a:pt x="241" y="277"/>
                    <a:pt x="241" y="277"/>
                  </a:cubicBezTo>
                  <a:cubicBezTo>
                    <a:pt x="241" y="279"/>
                    <a:pt x="240" y="281"/>
                    <a:pt x="237" y="281"/>
                  </a:cubicBezTo>
                  <a:cubicBezTo>
                    <a:pt x="214" y="281"/>
                    <a:pt x="214" y="281"/>
                    <a:pt x="214" y="281"/>
                  </a:cubicBezTo>
                  <a:cubicBezTo>
                    <a:pt x="212" y="281"/>
                    <a:pt x="210" y="279"/>
                    <a:pt x="210" y="277"/>
                  </a:cubicBezTo>
                  <a:cubicBezTo>
                    <a:pt x="198" y="153"/>
                    <a:pt x="198" y="153"/>
                    <a:pt x="198" y="153"/>
                  </a:cubicBezTo>
                  <a:cubicBezTo>
                    <a:pt x="198" y="153"/>
                    <a:pt x="198" y="153"/>
                    <a:pt x="198" y="153"/>
                  </a:cubicBezTo>
                  <a:cubicBezTo>
                    <a:pt x="185" y="277"/>
                    <a:pt x="185" y="277"/>
                    <a:pt x="185" y="277"/>
                  </a:cubicBezTo>
                  <a:cubicBezTo>
                    <a:pt x="184" y="279"/>
                    <a:pt x="183" y="281"/>
                    <a:pt x="181" y="281"/>
                  </a:cubicBezTo>
                  <a:cubicBezTo>
                    <a:pt x="159" y="281"/>
                    <a:pt x="159" y="281"/>
                    <a:pt x="159" y="281"/>
                  </a:cubicBezTo>
                  <a:cubicBezTo>
                    <a:pt x="157" y="281"/>
                    <a:pt x="155" y="279"/>
                    <a:pt x="155" y="277"/>
                  </a:cubicBezTo>
                  <a:cubicBezTo>
                    <a:pt x="167" y="145"/>
                    <a:pt x="167" y="145"/>
                    <a:pt x="167" y="145"/>
                  </a:cubicBezTo>
                  <a:cubicBezTo>
                    <a:pt x="168" y="104"/>
                    <a:pt x="168" y="104"/>
                    <a:pt x="168" y="104"/>
                  </a:cubicBezTo>
                  <a:cubicBezTo>
                    <a:pt x="159" y="146"/>
                    <a:pt x="159" y="146"/>
                    <a:pt x="159" y="146"/>
                  </a:cubicBezTo>
                  <a:cubicBezTo>
                    <a:pt x="159" y="148"/>
                    <a:pt x="157" y="149"/>
                    <a:pt x="155" y="149"/>
                  </a:cubicBezTo>
                  <a:cubicBezTo>
                    <a:pt x="150" y="149"/>
                    <a:pt x="150" y="149"/>
                    <a:pt x="150" y="149"/>
                  </a:cubicBezTo>
                  <a:cubicBezTo>
                    <a:pt x="153" y="245"/>
                    <a:pt x="153" y="245"/>
                    <a:pt x="153" y="245"/>
                  </a:cubicBezTo>
                  <a:cubicBezTo>
                    <a:pt x="153" y="247"/>
                    <a:pt x="151" y="249"/>
                    <a:pt x="149" y="249"/>
                  </a:cubicBezTo>
                  <a:cubicBezTo>
                    <a:pt x="127" y="249"/>
                    <a:pt x="127" y="249"/>
                    <a:pt x="127" y="249"/>
                  </a:cubicBezTo>
                  <a:cubicBezTo>
                    <a:pt x="125" y="249"/>
                    <a:pt x="123" y="247"/>
                    <a:pt x="123" y="245"/>
                  </a:cubicBezTo>
                  <a:cubicBezTo>
                    <a:pt x="119" y="133"/>
                    <a:pt x="119" y="133"/>
                    <a:pt x="119" y="133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6" y="247"/>
                    <a:pt x="114" y="249"/>
                    <a:pt x="112" y="249"/>
                  </a:cubicBezTo>
                  <a:cubicBezTo>
                    <a:pt x="92" y="249"/>
                    <a:pt x="92" y="249"/>
                    <a:pt x="92" y="249"/>
                  </a:cubicBezTo>
                  <a:cubicBezTo>
                    <a:pt x="92" y="255"/>
                    <a:pt x="92" y="255"/>
                    <a:pt x="92" y="255"/>
                  </a:cubicBezTo>
                  <a:cubicBezTo>
                    <a:pt x="92" y="258"/>
                    <a:pt x="90" y="260"/>
                    <a:pt x="88" y="260"/>
                  </a:cubicBezTo>
                  <a:cubicBezTo>
                    <a:pt x="66" y="260"/>
                    <a:pt x="66" y="260"/>
                    <a:pt x="66" y="260"/>
                  </a:cubicBezTo>
                  <a:cubicBezTo>
                    <a:pt x="64" y="260"/>
                    <a:pt x="62" y="258"/>
                    <a:pt x="62" y="256"/>
                  </a:cubicBezTo>
                  <a:cubicBezTo>
                    <a:pt x="59" y="143"/>
                    <a:pt x="59" y="143"/>
                    <a:pt x="59" y="143"/>
                  </a:cubicBezTo>
                  <a:cubicBezTo>
                    <a:pt x="56" y="256"/>
                    <a:pt x="56" y="256"/>
                    <a:pt x="56" y="256"/>
                  </a:cubicBezTo>
                  <a:cubicBezTo>
                    <a:pt x="55" y="258"/>
                    <a:pt x="54" y="260"/>
                    <a:pt x="52" y="260"/>
                  </a:cubicBezTo>
                  <a:cubicBezTo>
                    <a:pt x="30" y="260"/>
                    <a:pt x="30" y="260"/>
                    <a:pt x="30" y="260"/>
                  </a:cubicBezTo>
                  <a:cubicBezTo>
                    <a:pt x="27" y="260"/>
                    <a:pt x="26" y="258"/>
                    <a:pt x="26" y="255"/>
                  </a:cubicBezTo>
                  <a:cubicBezTo>
                    <a:pt x="29" y="128"/>
                    <a:pt x="29" y="128"/>
                    <a:pt x="29" y="128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2" y="130"/>
                    <a:pt x="21" y="132"/>
                    <a:pt x="19" y="132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2" y="132"/>
                    <a:pt x="0" y="130"/>
                    <a:pt x="0" y="1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20"/>
                    <a:pt x="21" y="10"/>
                    <a:pt x="52" y="10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81" y="3"/>
                    <a:pt x="93" y="0"/>
                    <a:pt x="112" y="0"/>
                  </a:cubicBezTo>
                  <a:lnTo>
                    <a:pt x="130" y="0"/>
                  </a:lnTo>
                  <a:close/>
                  <a:moveTo>
                    <a:pt x="217" y="32"/>
                  </a:moveTo>
                  <a:cubicBezTo>
                    <a:pt x="186" y="32"/>
                    <a:pt x="186" y="32"/>
                    <a:pt x="186" y="32"/>
                  </a:cubicBezTo>
                  <a:cubicBezTo>
                    <a:pt x="182" y="32"/>
                    <a:pt x="182" y="32"/>
                    <a:pt x="182" y="32"/>
                  </a:cubicBezTo>
                  <a:cubicBezTo>
                    <a:pt x="164" y="33"/>
                    <a:pt x="158" y="32"/>
                    <a:pt x="155" y="51"/>
                  </a:cubicBezTo>
                  <a:cubicBezTo>
                    <a:pt x="151" y="87"/>
                    <a:pt x="147" y="112"/>
                    <a:pt x="145" y="129"/>
                  </a:cubicBezTo>
                  <a:cubicBezTo>
                    <a:pt x="144" y="137"/>
                    <a:pt x="145" y="133"/>
                    <a:pt x="144" y="141"/>
                  </a:cubicBezTo>
                  <a:cubicBezTo>
                    <a:pt x="145" y="140"/>
                    <a:pt x="145" y="140"/>
                    <a:pt x="145" y="140"/>
                  </a:cubicBezTo>
                  <a:cubicBezTo>
                    <a:pt x="147" y="141"/>
                    <a:pt x="147" y="140"/>
                    <a:pt x="148" y="141"/>
                  </a:cubicBezTo>
                  <a:cubicBezTo>
                    <a:pt x="152" y="141"/>
                    <a:pt x="152" y="141"/>
                    <a:pt x="152" y="141"/>
                  </a:cubicBezTo>
                  <a:cubicBezTo>
                    <a:pt x="169" y="60"/>
                    <a:pt x="169" y="60"/>
                    <a:pt x="169" y="60"/>
                  </a:cubicBezTo>
                  <a:cubicBezTo>
                    <a:pt x="170" y="55"/>
                    <a:pt x="177" y="56"/>
                    <a:pt x="177" y="61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63" y="273"/>
                    <a:pt x="163" y="273"/>
                    <a:pt x="163" y="273"/>
                  </a:cubicBezTo>
                  <a:cubicBezTo>
                    <a:pt x="177" y="273"/>
                    <a:pt x="177" y="273"/>
                    <a:pt x="177" y="273"/>
                  </a:cubicBezTo>
                  <a:cubicBezTo>
                    <a:pt x="190" y="148"/>
                    <a:pt x="190" y="148"/>
                    <a:pt x="190" y="148"/>
                  </a:cubicBezTo>
                  <a:cubicBezTo>
                    <a:pt x="190" y="146"/>
                    <a:pt x="192" y="145"/>
                    <a:pt x="194" y="145"/>
                  </a:cubicBezTo>
                  <a:cubicBezTo>
                    <a:pt x="202" y="145"/>
                    <a:pt x="202" y="145"/>
                    <a:pt x="202" y="145"/>
                  </a:cubicBezTo>
                  <a:cubicBezTo>
                    <a:pt x="204" y="145"/>
                    <a:pt x="206" y="146"/>
                    <a:pt x="206" y="149"/>
                  </a:cubicBezTo>
                  <a:cubicBezTo>
                    <a:pt x="217" y="273"/>
                    <a:pt x="217" y="273"/>
                    <a:pt x="217" y="273"/>
                  </a:cubicBezTo>
                  <a:cubicBezTo>
                    <a:pt x="233" y="273"/>
                    <a:pt x="233" y="273"/>
                    <a:pt x="233" y="273"/>
                  </a:cubicBezTo>
                  <a:cubicBezTo>
                    <a:pt x="222" y="145"/>
                    <a:pt x="222" y="145"/>
                    <a:pt x="222" y="145"/>
                  </a:cubicBezTo>
                  <a:cubicBezTo>
                    <a:pt x="218" y="59"/>
                    <a:pt x="218" y="59"/>
                    <a:pt x="218" y="59"/>
                  </a:cubicBezTo>
                  <a:cubicBezTo>
                    <a:pt x="217" y="54"/>
                    <a:pt x="224" y="53"/>
                    <a:pt x="225" y="57"/>
                  </a:cubicBezTo>
                  <a:cubicBezTo>
                    <a:pt x="225" y="57"/>
                    <a:pt x="226" y="58"/>
                    <a:pt x="226" y="59"/>
                  </a:cubicBezTo>
                  <a:cubicBezTo>
                    <a:pt x="227" y="60"/>
                    <a:pt x="227" y="62"/>
                    <a:pt x="228" y="63"/>
                  </a:cubicBezTo>
                  <a:cubicBezTo>
                    <a:pt x="230" y="68"/>
                    <a:pt x="233" y="73"/>
                    <a:pt x="235" y="77"/>
                  </a:cubicBezTo>
                  <a:cubicBezTo>
                    <a:pt x="242" y="88"/>
                    <a:pt x="248" y="94"/>
                    <a:pt x="252" y="96"/>
                  </a:cubicBezTo>
                  <a:cubicBezTo>
                    <a:pt x="253" y="96"/>
                    <a:pt x="253" y="96"/>
                    <a:pt x="254" y="96"/>
                  </a:cubicBezTo>
                  <a:cubicBezTo>
                    <a:pt x="256" y="96"/>
                    <a:pt x="261" y="90"/>
                    <a:pt x="268" y="81"/>
                  </a:cubicBezTo>
                  <a:cubicBezTo>
                    <a:pt x="270" y="79"/>
                    <a:pt x="272" y="76"/>
                    <a:pt x="274" y="73"/>
                  </a:cubicBezTo>
                  <a:cubicBezTo>
                    <a:pt x="277" y="68"/>
                    <a:pt x="281" y="62"/>
                    <a:pt x="284" y="57"/>
                  </a:cubicBezTo>
                  <a:cubicBezTo>
                    <a:pt x="286" y="53"/>
                    <a:pt x="285" y="55"/>
                    <a:pt x="287" y="52"/>
                  </a:cubicBezTo>
                  <a:cubicBezTo>
                    <a:pt x="286" y="51"/>
                    <a:pt x="287" y="51"/>
                    <a:pt x="285" y="50"/>
                  </a:cubicBezTo>
                  <a:cubicBezTo>
                    <a:pt x="281" y="46"/>
                    <a:pt x="283" y="48"/>
                    <a:pt x="281" y="45"/>
                  </a:cubicBezTo>
                  <a:cubicBezTo>
                    <a:pt x="279" y="47"/>
                    <a:pt x="279" y="47"/>
                    <a:pt x="279" y="47"/>
                  </a:cubicBezTo>
                  <a:cubicBezTo>
                    <a:pt x="276" y="51"/>
                    <a:pt x="273" y="55"/>
                    <a:pt x="270" y="58"/>
                  </a:cubicBezTo>
                  <a:cubicBezTo>
                    <a:pt x="269" y="58"/>
                    <a:pt x="269" y="58"/>
                    <a:pt x="269" y="59"/>
                  </a:cubicBezTo>
                  <a:cubicBezTo>
                    <a:pt x="262" y="66"/>
                    <a:pt x="258" y="72"/>
                    <a:pt x="256" y="74"/>
                  </a:cubicBezTo>
                  <a:cubicBezTo>
                    <a:pt x="254" y="75"/>
                    <a:pt x="251" y="75"/>
                    <a:pt x="250" y="73"/>
                  </a:cubicBezTo>
                  <a:cubicBezTo>
                    <a:pt x="247" y="69"/>
                    <a:pt x="245" y="65"/>
                    <a:pt x="242" y="56"/>
                  </a:cubicBezTo>
                  <a:cubicBezTo>
                    <a:pt x="242" y="56"/>
                    <a:pt x="242" y="56"/>
                    <a:pt x="242" y="56"/>
                  </a:cubicBezTo>
                  <a:cubicBezTo>
                    <a:pt x="235" y="38"/>
                    <a:pt x="230" y="32"/>
                    <a:pt x="217" y="32"/>
                  </a:cubicBezTo>
                  <a:close/>
                  <a:moveTo>
                    <a:pt x="70" y="18"/>
                  </a:moveTo>
                  <a:cubicBezTo>
                    <a:pt x="52" y="18"/>
                    <a:pt x="52" y="18"/>
                    <a:pt x="52" y="18"/>
                  </a:cubicBezTo>
                  <a:cubicBezTo>
                    <a:pt x="25" y="18"/>
                    <a:pt x="15" y="25"/>
                    <a:pt x="15" y="37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0" y="38"/>
                    <a:pt x="37" y="39"/>
                    <a:pt x="37" y="44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4" y="252"/>
                    <a:pt x="34" y="252"/>
                    <a:pt x="34" y="252"/>
                  </a:cubicBezTo>
                  <a:cubicBezTo>
                    <a:pt x="48" y="252"/>
                    <a:pt x="48" y="252"/>
                    <a:pt x="48" y="252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51" y="129"/>
                    <a:pt x="53" y="127"/>
                    <a:pt x="55" y="127"/>
                  </a:cubicBezTo>
                  <a:cubicBezTo>
                    <a:pt x="62" y="127"/>
                    <a:pt x="62" y="127"/>
                    <a:pt x="62" y="127"/>
                  </a:cubicBezTo>
                  <a:cubicBezTo>
                    <a:pt x="65" y="127"/>
                    <a:pt x="66" y="129"/>
                    <a:pt x="66" y="131"/>
                  </a:cubicBezTo>
                  <a:cubicBezTo>
                    <a:pt x="70" y="252"/>
                    <a:pt x="70" y="252"/>
                    <a:pt x="70" y="252"/>
                  </a:cubicBezTo>
                  <a:cubicBezTo>
                    <a:pt x="84" y="252"/>
                    <a:pt x="84" y="252"/>
                    <a:pt x="84" y="252"/>
                  </a:cubicBezTo>
                  <a:cubicBezTo>
                    <a:pt x="80" y="128"/>
                    <a:pt x="80" y="128"/>
                    <a:pt x="80" y="128"/>
                  </a:cubicBezTo>
                  <a:cubicBezTo>
                    <a:pt x="80" y="44"/>
                    <a:pt x="80" y="44"/>
                    <a:pt x="80" y="44"/>
                  </a:cubicBezTo>
                  <a:cubicBezTo>
                    <a:pt x="80" y="39"/>
                    <a:pt x="88" y="38"/>
                    <a:pt x="88" y="4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6" y="118"/>
                    <a:pt x="106" y="121"/>
                    <a:pt x="105" y="115"/>
                  </a:cubicBezTo>
                  <a:cubicBezTo>
                    <a:pt x="105" y="105"/>
                    <a:pt x="105" y="95"/>
                    <a:pt x="104" y="86"/>
                  </a:cubicBezTo>
                  <a:cubicBezTo>
                    <a:pt x="104" y="84"/>
                    <a:pt x="104" y="84"/>
                    <a:pt x="104" y="82"/>
                  </a:cubicBezTo>
                  <a:cubicBezTo>
                    <a:pt x="103" y="57"/>
                    <a:pt x="102" y="40"/>
                    <a:pt x="102" y="36"/>
                  </a:cubicBezTo>
                  <a:cubicBezTo>
                    <a:pt x="102" y="25"/>
                    <a:pt x="93" y="18"/>
                    <a:pt x="70" y="18"/>
                  </a:cubicBezTo>
                  <a:close/>
                  <a:moveTo>
                    <a:pt x="111" y="131"/>
                  </a:moveTo>
                  <a:cubicBezTo>
                    <a:pt x="110" y="132"/>
                    <a:pt x="110" y="132"/>
                    <a:pt x="110" y="132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4" y="241"/>
                    <a:pt x="94" y="241"/>
                    <a:pt x="94" y="241"/>
                  </a:cubicBezTo>
                  <a:cubicBezTo>
                    <a:pt x="108" y="241"/>
                    <a:pt x="108" y="241"/>
                    <a:pt x="108" y="241"/>
                  </a:cubicBezTo>
                  <a:lnTo>
                    <a:pt x="111" y="131"/>
                  </a:lnTo>
                  <a:close/>
                  <a:moveTo>
                    <a:pt x="130" y="8"/>
                  </a:moveTo>
                  <a:cubicBezTo>
                    <a:pt x="112" y="8"/>
                    <a:pt x="112" y="8"/>
                    <a:pt x="112" y="8"/>
                  </a:cubicBezTo>
                  <a:cubicBezTo>
                    <a:pt x="103" y="8"/>
                    <a:pt x="94" y="8"/>
                    <a:pt x="86" y="12"/>
                  </a:cubicBezTo>
                  <a:cubicBezTo>
                    <a:pt x="100" y="14"/>
                    <a:pt x="110" y="22"/>
                    <a:pt x="110" y="36"/>
                  </a:cubicBezTo>
                  <a:cubicBezTo>
                    <a:pt x="110" y="40"/>
                    <a:pt x="111" y="57"/>
                    <a:pt x="112" y="81"/>
                  </a:cubicBezTo>
                  <a:cubicBezTo>
                    <a:pt x="112" y="83"/>
                    <a:pt x="112" y="83"/>
                    <a:pt x="112" y="86"/>
                  </a:cubicBezTo>
                  <a:cubicBezTo>
                    <a:pt x="113" y="95"/>
                    <a:pt x="113" y="105"/>
                    <a:pt x="113" y="115"/>
                  </a:cubicBezTo>
                  <a:cubicBezTo>
                    <a:pt x="114" y="118"/>
                    <a:pt x="114" y="118"/>
                    <a:pt x="114" y="118"/>
                  </a:cubicBezTo>
                  <a:cubicBezTo>
                    <a:pt x="115" y="117"/>
                    <a:pt x="114" y="117"/>
                    <a:pt x="116" y="117"/>
                  </a:cubicBezTo>
                  <a:cubicBezTo>
                    <a:pt x="123" y="117"/>
                    <a:pt x="123" y="117"/>
                    <a:pt x="123" y="117"/>
                  </a:cubicBezTo>
                  <a:cubicBezTo>
                    <a:pt x="125" y="117"/>
                    <a:pt x="127" y="118"/>
                    <a:pt x="127" y="121"/>
                  </a:cubicBezTo>
                  <a:cubicBezTo>
                    <a:pt x="131" y="241"/>
                    <a:pt x="131" y="241"/>
                    <a:pt x="131" y="241"/>
                  </a:cubicBezTo>
                  <a:cubicBezTo>
                    <a:pt x="145" y="241"/>
                    <a:pt x="145" y="241"/>
                    <a:pt x="145" y="241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0" y="149"/>
                    <a:pt x="140" y="149"/>
                    <a:pt x="140" y="149"/>
                  </a:cubicBezTo>
                  <a:cubicBezTo>
                    <a:pt x="137" y="149"/>
                    <a:pt x="135" y="147"/>
                    <a:pt x="136" y="145"/>
                  </a:cubicBezTo>
                  <a:cubicBezTo>
                    <a:pt x="136" y="144"/>
                    <a:pt x="136" y="143"/>
                    <a:pt x="136" y="141"/>
                  </a:cubicBezTo>
                  <a:cubicBezTo>
                    <a:pt x="136" y="138"/>
                    <a:pt x="137" y="134"/>
                    <a:pt x="137" y="128"/>
                  </a:cubicBezTo>
                  <a:cubicBezTo>
                    <a:pt x="139" y="117"/>
                    <a:pt x="138" y="123"/>
                    <a:pt x="140" y="110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140" y="33"/>
                    <a:pt x="140" y="33"/>
                    <a:pt x="140" y="33"/>
                  </a:cubicBezTo>
                  <a:cubicBezTo>
                    <a:pt x="140" y="29"/>
                    <a:pt x="142" y="29"/>
                    <a:pt x="145" y="29"/>
                  </a:cubicBezTo>
                  <a:cubicBezTo>
                    <a:pt x="148" y="31"/>
                    <a:pt x="147" y="30"/>
                    <a:pt x="148" y="33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51" y="34"/>
                    <a:pt x="155" y="30"/>
                    <a:pt x="163" y="27"/>
                  </a:cubicBezTo>
                  <a:cubicBezTo>
                    <a:pt x="162" y="27"/>
                    <a:pt x="163" y="27"/>
                    <a:pt x="162" y="26"/>
                  </a:cubicBezTo>
                  <a:cubicBezTo>
                    <a:pt x="162" y="15"/>
                    <a:pt x="153" y="8"/>
                    <a:pt x="130" y="8"/>
                  </a:cubicBezTo>
                  <a:close/>
                  <a:moveTo>
                    <a:pt x="88" y="105"/>
                  </a:moveTo>
                  <a:cubicBezTo>
                    <a:pt x="88" y="128"/>
                    <a:pt x="88" y="128"/>
                    <a:pt x="88" y="128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17"/>
                    <a:pt x="90" y="117"/>
                    <a:pt x="90" y="117"/>
                  </a:cubicBezTo>
                  <a:cubicBezTo>
                    <a:pt x="90" y="117"/>
                    <a:pt x="90" y="117"/>
                    <a:pt x="90" y="117"/>
                  </a:cubicBezTo>
                  <a:lnTo>
                    <a:pt x="88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0"/>
            <p:cNvSpPr>
              <a:spLocks noEditPoints="1"/>
            </p:cNvSpPr>
            <p:nvPr/>
          </p:nvSpPr>
          <p:spPr bwMode="auto">
            <a:xfrm>
              <a:off x="8208963" y="5316538"/>
              <a:ext cx="190500" cy="358775"/>
            </a:xfrm>
            <a:custGeom>
              <a:avLst/>
              <a:gdLst>
                <a:gd name="T0" fmla="*/ 54 w 57"/>
                <a:gd name="T1" fmla="*/ 0 h 107"/>
                <a:gd name="T2" fmla="*/ 57 w 57"/>
                <a:gd name="T3" fmla="*/ 4 h 107"/>
                <a:gd name="T4" fmla="*/ 57 w 57"/>
                <a:gd name="T5" fmla="*/ 48 h 107"/>
                <a:gd name="T6" fmla="*/ 57 w 57"/>
                <a:gd name="T7" fmla="*/ 48 h 107"/>
                <a:gd name="T8" fmla="*/ 57 w 57"/>
                <a:gd name="T9" fmla="*/ 103 h 107"/>
                <a:gd name="T10" fmla="*/ 53 w 57"/>
                <a:gd name="T11" fmla="*/ 107 h 107"/>
                <a:gd name="T12" fmla="*/ 49 w 57"/>
                <a:gd name="T13" fmla="*/ 103 h 107"/>
                <a:gd name="T14" fmla="*/ 49 w 57"/>
                <a:gd name="T15" fmla="*/ 50 h 107"/>
                <a:gd name="T16" fmla="*/ 27 w 57"/>
                <a:gd name="T17" fmla="*/ 39 h 107"/>
                <a:gd name="T18" fmla="*/ 3 w 57"/>
                <a:gd name="T19" fmla="*/ 27 h 107"/>
                <a:gd name="T20" fmla="*/ 3 w 57"/>
                <a:gd name="T21" fmla="*/ 20 h 107"/>
                <a:gd name="T22" fmla="*/ 24 w 57"/>
                <a:gd name="T23" fmla="*/ 11 h 107"/>
                <a:gd name="T24" fmla="*/ 52 w 57"/>
                <a:gd name="T25" fmla="*/ 0 h 107"/>
                <a:gd name="T26" fmla="*/ 54 w 57"/>
                <a:gd name="T27" fmla="*/ 0 h 107"/>
                <a:gd name="T28" fmla="*/ 49 w 57"/>
                <a:gd name="T29" fmla="*/ 10 h 107"/>
                <a:gd name="T30" fmla="*/ 31 w 57"/>
                <a:gd name="T31" fmla="*/ 17 h 107"/>
                <a:gd name="T32" fmla="*/ 15 w 57"/>
                <a:gd name="T33" fmla="*/ 24 h 107"/>
                <a:gd name="T34" fmla="*/ 31 w 57"/>
                <a:gd name="T35" fmla="*/ 32 h 107"/>
                <a:gd name="T36" fmla="*/ 49 w 57"/>
                <a:gd name="T37" fmla="*/ 41 h 107"/>
                <a:gd name="T38" fmla="*/ 49 w 57"/>
                <a:gd name="T39" fmla="*/ 1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" h="107">
                  <a:moveTo>
                    <a:pt x="54" y="0"/>
                  </a:moveTo>
                  <a:cubicBezTo>
                    <a:pt x="57" y="2"/>
                    <a:pt x="56" y="1"/>
                    <a:pt x="57" y="4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5"/>
                    <a:pt x="55" y="107"/>
                    <a:pt x="53" y="107"/>
                  </a:cubicBezTo>
                  <a:cubicBezTo>
                    <a:pt x="51" y="107"/>
                    <a:pt x="49" y="105"/>
                    <a:pt x="49" y="103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2" y="47"/>
                    <a:pt x="35" y="43"/>
                    <a:pt x="27" y="39"/>
                  </a:cubicBezTo>
                  <a:cubicBezTo>
                    <a:pt x="9" y="30"/>
                    <a:pt x="9" y="30"/>
                    <a:pt x="3" y="27"/>
                  </a:cubicBezTo>
                  <a:cubicBezTo>
                    <a:pt x="0" y="26"/>
                    <a:pt x="0" y="21"/>
                    <a:pt x="3" y="20"/>
                  </a:cubicBezTo>
                  <a:cubicBezTo>
                    <a:pt x="10" y="17"/>
                    <a:pt x="17" y="14"/>
                    <a:pt x="24" y="11"/>
                  </a:cubicBezTo>
                  <a:cubicBezTo>
                    <a:pt x="33" y="8"/>
                    <a:pt x="43" y="4"/>
                    <a:pt x="52" y="0"/>
                  </a:cubicBezTo>
                  <a:lnTo>
                    <a:pt x="54" y="0"/>
                  </a:lnTo>
                  <a:close/>
                  <a:moveTo>
                    <a:pt x="49" y="10"/>
                  </a:moveTo>
                  <a:cubicBezTo>
                    <a:pt x="43" y="12"/>
                    <a:pt x="37" y="15"/>
                    <a:pt x="31" y="17"/>
                  </a:cubicBezTo>
                  <a:cubicBezTo>
                    <a:pt x="25" y="20"/>
                    <a:pt x="20" y="22"/>
                    <a:pt x="15" y="24"/>
                  </a:cubicBezTo>
                  <a:cubicBezTo>
                    <a:pt x="20" y="27"/>
                    <a:pt x="25" y="29"/>
                    <a:pt x="31" y="32"/>
                  </a:cubicBezTo>
                  <a:cubicBezTo>
                    <a:pt x="37" y="35"/>
                    <a:pt x="43" y="38"/>
                    <a:pt x="49" y="41"/>
                  </a:cubicBezTo>
                  <a:lnTo>
                    <a:pt x="4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11"/>
            <p:cNvSpPr>
              <a:spLocks noEditPoints="1"/>
            </p:cNvSpPr>
            <p:nvPr/>
          </p:nvSpPr>
          <p:spPr bwMode="auto">
            <a:xfrm>
              <a:off x="7989888" y="5443538"/>
              <a:ext cx="141288" cy="174625"/>
            </a:xfrm>
            <a:custGeom>
              <a:avLst/>
              <a:gdLst>
                <a:gd name="T0" fmla="*/ 21 w 42"/>
                <a:gd name="T1" fmla="*/ 0 h 52"/>
                <a:gd name="T2" fmla="*/ 21 w 42"/>
                <a:gd name="T3" fmla="*/ 0 h 52"/>
                <a:gd name="T4" fmla="*/ 42 w 42"/>
                <a:gd name="T5" fmla="*/ 26 h 52"/>
                <a:gd name="T6" fmla="*/ 21 w 42"/>
                <a:gd name="T7" fmla="*/ 52 h 52"/>
                <a:gd name="T8" fmla="*/ 0 w 42"/>
                <a:gd name="T9" fmla="*/ 26 h 52"/>
                <a:gd name="T10" fmla="*/ 20 w 42"/>
                <a:gd name="T11" fmla="*/ 0 h 52"/>
                <a:gd name="T12" fmla="*/ 20 w 42"/>
                <a:gd name="T13" fmla="*/ 0 h 52"/>
                <a:gd name="T14" fmla="*/ 21 w 42"/>
                <a:gd name="T15" fmla="*/ 0 h 52"/>
                <a:gd name="T16" fmla="*/ 20 w 42"/>
                <a:gd name="T17" fmla="*/ 8 h 52"/>
                <a:gd name="T18" fmla="*/ 8 w 42"/>
                <a:gd name="T19" fmla="*/ 26 h 52"/>
                <a:gd name="T20" fmla="*/ 21 w 42"/>
                <a:gd name="T21" fmla="*/ 44 h 52"/>
                <a:gd name="T22" fmla="*/ 34 w 42"/>
                <a:gd name="T23" fmla="*/ 26 h 52"/>
                <a:gd name="T24" fmla="*/ 20 w 42"/>
                <a:gd name="T25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52"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35" y="2"/>
                    <a:pt x="41" y="14"/>
                    <a:pt x="42" y="26"/>
                  </a:cubicBezTo>
                  <a:cubicBezTo>
                    <a:pt x="42" y="41"/>
                    <a:pt x="33" y="52"/>
                    <a:pt x="21" y="52"/>
                  </a:cubicBezTo>
                  <a:cubicBezTo>
                    <a:pt x="9" y="52"/>
                    <a:pt x="0" y="41"/>
                    <a:pt x="0" y="26"/>
                  </a:cubicBezTo>
                  <a:cubicBezTo>
                    <a:pt x="1" y="14"/>
                    <a:pt x="7" y="2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21" y="0"/>
                  </a:lnTo>
                  <a:close/>
                  <a:moveTo>
                    <a:pt x="20" y="8"/>
                  </a:moveTo>
                  <a:cubicBezTo>
                    <a:pt x="12" y="9"/>
                    <a:pt x="9" y="19"/>
                    <a:pt x="8" y="26"/>
                  </a:cubicBezTo>
                  <a:cubicBezTo>
                    <a:pt x="8" y="37"/>
                    <a:pt x="14" y="44"/>
                    <a:pt x="21" y="44"/>
                  </a:cubicBezTo>
                  <a:cubicBezTo>
                    <a:pt x="28" y="44"/>
                    <a:pt x="34" y="37"/>
                    <a:pt x="34" y="26"/>
                  </a:cubicBezTo>
                  <a:cubicBezTo>
                    <a:pt x="33" y="18"/>
                    <a:pt x="29" y="10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2"/>
            <p:cNvSpPr>
              <a:spLocks noEditPoints="1"/>
            </p:cNvSpPr>
            <p:nvPr/>
          </p:nvSpPr>
          <p:spPr bwMode="auto">
            <a:xfrm>
              <a:off x="7524750" y="5407025"/>
              <a:ext cx="141288" cy="174625"/>
            </a:xfrm>
            <a:custGeom>
              <a:avLst/>
              <a:gdLst>
                <a:gd name="T0" fmla="*/ 21 w 42"/>
                <a:gd name="T1" fmla="*/ 0 h 52"/>
                <a:gd name="T2" fmla="*/ 25 w 42"/>
                <a:gd name="T3" fmla="*/ 1 h 52"/>
                <a:gd name="T4" fmla="*/ 42 w 42"/>
                <a:gd name="T5" fmla="*/ 26 h 52"/>
                <a:gd name="T6" fmla="*/ 21 w 42"/>
                <a:gd name="T7" fmla="*/ 52 h 52"/>
                <a:gd name="T8" fmla="*/ 0 w 42"/>
                <a:gd name="T9" fmla="*/ 26 h 52"/>
                <a:gd name="T10" fmla="*/ 21 w 42"/>
                <a:gd name="T11" fmla="*/ 0 h 52"/>
                <a:gd name="T12" fmla="*/ 21 w 42"/>
                <a:gd name="T13" fmla="*/ 8 h 52"/>
                <a:gd name="T14" fmla="*/ 8 w 42"/>
                <a:gd name="T15" fmla="*/ 26 h 52"/>
                <a:gd name="T16" fmla="*/ 21 w 42"/>
                <a:gd name="T17" fmla="*/ 44 h 52"/>
                <a:gd name="T18" fmla="*/ 34 w 42"/>
                <a:gd name="T19" fmla="*/ 26 h 52"/>
                <a:gd name="T20" fmla="*/ 28 w 42"/>
                <a:gd name="T21" fmla="*/ 11 h 52"/>
                <a:gd name="T22" fmla="*/ 24 w 42"/>
                <a:gd name="T23" fmla="*/ 8 h 52"/>
                <a:gd name="T24" fmla="*/ 21 w 42"/>
                <a:gd name="T25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52">
                  <a:moveTo>
                    <a:pt x="21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37" y="5"/>
                    <a:pt x="41" y="14"/>
                    <a:pt x="42" y="26"/>
                  </a:cubicBezTo>
                  <a:cubicBezTo>
                    <a:pt x="42" y="40"/>
                    <a:pt x="33" y="52"/>
                    <a:pt x="21" y="52"/>
                  </a:cubicBezTo>
                  <a:cubicBezTo>
                    <a:pt x="9" y="52"/>
                    <a:pt x="0" y="40"/>
                    <a:pt x="0" y="26"/>
                  </a:cubicBezTo>
                  <a:cubicBezTo>
                    <a:pt x="0" y="13"/>
                    <a:pt x="7" y="2"/>
                    <a:pt x="21" y="0"/>
                  </a:cubicBezTo>
                  <a:close/>
                  <a:moveTo>
                    <a:pt x="21" y="8"/>
                  </a:moveTo>
                  <a:cubicBezTo>
                    <a:pt x="14" y="8"/>
                    <a:pt x="8" y="16"/>
                    <a:pt x="8" y="26"/>
                  </a:cubicBezTo>
                  <a:cubicBezTo>
                    <a:pt x="8" y="36"/>
                    <a:pt x="14" y="44"/>
                    <a:pt x="21" y="44"/>
                  </a:cubicBezTo>
                  <a:cubicBezTo>
                    <a:pt x="28" y="44"/>
                    <a:pt x="34" y="36"/>
                    <a:pt x="34" y="26"/>
                  </a:cubicBezTo>
                  <a:cubicBezTo>
                    <a:pt x="34" y="21"/>
                    <a:pt x="33" y="15"/>
                    <a:pt x="28" y="11"/>
                  </a:cubicBezTo>
                  <a:cubicBezTo>
                    <a:pt x="27" y="10"/>
                    <a:pt x="25" y="9"/>
                    <a:pt x="24" y="8"/>
                  </a:cubicBezTo>
                  <a:lnTo>
                    <a:pt x="2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3"/>
            <p:cNvSpPr>
              <a:spLocks noEditPoints="1"/>
            </p:cNvSpPr>
            <p:nvPr/>
          </p:nvSpPr>
          <p:spPr bwMode="auto">
            <a:xfrm>
              <a:off x="7729538" y="5373688"/>
              <a:ext cx="133350" cy="163512"/>
            </a:xfrm>
            <a:custGeom>
              <a:avLst/>
              <a:gdLst>
                <a:gd name="T0" fmla="*/ 20 w 40"/>
                <a:gd name="T1" fmla="*/ 0 h 49"/>
                <a:gd name="T2" fmla="*/ 40 w 40"/>
                <a:gd name="T3" fmla="*/ 25 h 49"/>
                <a:gd name="T4" fmla="*/ 20 w 40"/>
                <a:gd name="T5" fmla="*/ 49 h 49"/>
                <a:gd name="T6" fmla="*/ 0 w 40"/>
                <a:gd name="T7" fmla="*/ 25 h 49"/>
                <a:gd name="T8" fmla="*/ 20 w 40"/>
                <a:gd name="T9" fmla="*/ 0 h 49"/>
                <a:gd name="T10" fmla="*/ 20 w 40"/>
                <a:gd name="T11" fmla="*/ 8 h 49"/>
                <a:gd name="T12" fmla="*/ 8 w 40"/>
                <a:gd name="T13" fmla="*/ 25 h 49"/>
                <a:gd name="T14" fmla="*/ 20 w 40"/>
                <a:gd name="T15" fmla="*/ 41 h 49"/>
                <a:gd name="T16" fmla="*/ 32 w 40"/>
                <a:gd name="T17" fmla="*/ 25 h 49"/>
                <a:gd name="T18" fmla="*/ 20 w 40"/>
                <a:gd name="T1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1" y="0"/>
                    <a:pt x="40" y="11"/>
                    <a:pt x="40" y="25"/>
                  </a:cubicBezTo>
                  <a:cubicBezTo>
                    <a:pt x="40" y="38"/>
                    <a:pt x="31" y="49"/>
                    <a:pt x="20" y="49"/>
                  </a:cubicBezTo>
                  <a:cubicBezTo>
                    <a:pt x="9" y="49"/>
                    <a:pt x="0" y="38"/>
                    <a:pt x="0" y="25"/>
                  </a:cubicBezTo>
                  <a:cubicBezTo>
                    <a:pt x="0" y="11"/>
                    <a:pt x="9" y="0"/>
                    <a:pt x="20" y="0"/>
                  </a:cubicBezTo>
                  <a:close/>
                  <a:moveTo>
                    <a:pt x="20" y="8"/>
                  </a:moveTo>
                  <a:cubicBezTo>
                    <a:pt x="14" y="8"/>
                    <a:pt x="8" y="16"/>
                    <a:pt x="8" y="25"/>
                  </a:cubicBezTo>
                  <a:cubicBezTo>
                    <a:pt x="8" y="34"/>
                    <a:pt x="14" y="41"/>
                    <a:pt x="20" y="41"/>
                  </a:cubicBezTo>
                  <a:cubicBezTo>
                    <a:pt x="26" y="41"/>
                    <a:pt x="32" y="34"/>
                    <a:pt x="32" y="25"/>
                  </a:cubicBezTo>
                  <a:cubicBezTo>
                    <a:pt x="32" y="16"/>
                    <a:pt x="26" y="8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4048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9000"/>
                </a:schemeClr>
              </a:gs>
              <a:gs pos="80000">
                <a:schemeClr val="accent1">
                  <a:alpha val="7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Appendix</a:t>
            </a:r>
          </a:p>
        </p:txBody>
      </p:sp>
      <p:sp>
        <p:nvSpPr>
          <p:cNvPr id="8" name="Rectangle 7"/>
          <p:cNvSpPr/>
          <p:nvPr/>
        </p:nvSpPr>
        <p:spPr>
          <a:xfrm>
            <a:off x="3102338" y="3331175"/>
            <a:ext cx="2939325" cy="536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Technical Specs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040617" y="1510245"/>
            <a:ext cx="1062767" cy="1402335"/>
            <a:chOff x="3757613" y="346075"/>
            <a:chExt cx="4670425" cy="6162675"/>
          </a:xfrm>
          <a:solidFill>
            <a:schemeClr val="bg1"/>
          </a:solidFill>
        </p:grpSpPr>
        <p:sp>
          <p:nvSpPr>
            <p:cNvPr id="11" name="Freeform 115"/>
            <p:cNvSpPr>
              <a:spLocks noEditPoints="1"/>
            </p:cNvSpPr>
            <p:nvPr/>
          </p:nvSpPr>
          <p:spPr bwMode="auto">
            <a:xfrm>
              <a:off x="3757613" y="346075"/>
              <a:ext cx="4670425" cy="6162675"/>
            </a:xfrm>
            <a:custGeom>
              <a:avLst/>
              <a:gdLst>
                <a:gd name="T0" fmla="*/ 830 w 1404"/>
                <a:gd name="T1" fmla="*/ 64 h 1852"/>
                <a:gd name="T2" fmla="*/ 702 w 1404"/>
                <a:gd name="T3" fmla="*/ 0 h 1852"/>
                <a:gd name="T4" fmla="*/ 574 w 1404"/>
                <a:gd name="T5" fmla="*/ 64 h 1852"/>
                <a:gd name="T6" fmla="*/ 0 w 1404"/>
                <a:gd name="T7" fmla="*/ 254 h 1852"/>
                <a:gd name="T8" fmla="*/ 190 w 1404"/>
                <a:gd name="T9" fmla="*/ 1852 h 1852"/>
                <a:gd name="T10" fmla="*/ 1404 w 1404"/>
                <a:gd name="T11" fmla="*/ 1662 h 1852"/>
                <a:gd name="T12" fmla="*/ 1214 w 1404"/>
                <a:gd name="T13" fmla="*/ 64 h 1852"/>
                <a:gd name="T14" fmla="*/ 800 w 1404"/>
                <a:gd name="T15" fmla="*/ 158 h 1852"/>
                <a:gd name="T16" fmla="*/ 830 w 1404"/>
                <a:gd name="T17" fmla="*/ 220 h 1852"/>
                <a:gd name="T18" fmla="*/ 992 w 1404"/>
                <a:gd name="T19" fmla="*/ 254 h 1852"/>
                <a:gd name="T20" fmla="*/ 446 w 1404"/>
                <a:gd name="T21" fmla="*/ 288 h 1852"/>
                <a:gd name="T22" fmla="*/ 446 w 1404"/>
                <a:gd name="T23" fmla="*/ 220 h 1852"/>
                <a:gd name="T24" fmla="*/ 604 w 1404"/>
                <a:gd name="T25" fmla="*/ 190 h 1852"/>
                <a:gd name="T26" fmla="*/ 702 w 1404"/>
                <a:gd name="T27" fmla="*/ 60 h 1852"/>
                <a:gd name="T28" fmla="*/ 958 w 1404"/>
                <a:gd name="T29" fmla="*/ 348 h 1852"/>
                <a:gd name="T30" fmla="*/ 1052 w 1404"/>
                <a:gd name="T31" fmla="*/ 252 h 1852"/>
                <a:gd name="T32" fmla="*/ 1216 w 1404"/>
                <a:gd name="T33" fmla="*/ 254 h 1852"/>
                <a:gd name="T34" fmla="*/ 1214 w 1404"/>
                <a:gd name="T35" fmla="*/ 1664 h 1852"/>
                <a:gd name="T36" fmla="*/ 188 w 1404"/>
                <a:gd name="T37" fmla="*/ 1662 h 1852"/>
                <a:gd name="T38" fmla="*/ 190 w 1404"/>
                <a:gd name="T39" fmla="*/ 252 h 1852"/>
                <a:gd name="T40" fmla="*/ 352 w 1404"/>
                <a:gd name="T41" fmla="*/ 254 h 1852"/>
                <a:gd name="T42" fmla="*/ 1344 w 1404"/>
                <a:gd name="T43" fmla="*/ 1662 h 1852"/>
                <a:gd name="T44" fmla="*/ 190 w 1404"/>
                <a:gd name="T45" fmla="*/ 1792 h 1852"/>
                <a:gd name="T46" fmla="*/ 60 w 1404"/>
                <a:gd name="T47" fmla="*/ 254 h 1852"/>
                <a:gd name="T48" fmla="*/ 548 w 1404"/>
                <a:gd name="T49" fmla="*/ 124 h 1852"/>
                <a:gd name="T50" fmla="*/ 544 w 1404"/>
                <a:gd name="T51" fmla="*/ 160 h 1852"/>
                <a:gd name="T52" fmla="*/ 375 w 1404"/>
                <a:gd name="T53" fmla="*/ 192 h 1852"/>
                <a:gd name="T54" fmla="*/ 128 w 1404"/>
                <a:gd name="T55" fmla="*/ 254 h 1852"/>
                <a:gd name="T56" fmla="*/ 190 w 1404"/>
                <a:gd name="T57" fmla="*/ 1724 h 1852"/>
                <a:gd name="T58" fmla="*/ 1276 w 1404"/>
                <a:gd name="T59" fmla="*/ 1662 h 1852"/>
                <a:gd name="T60" fmla="*/ 1214 w 1404"/>
                <a:gd name="T61" fmla="*/ 192 h 1852"/>
                <a:gd name="T62" fmla="*/ 958 w 1404"/>
                <a:gd name="T63" fmla="*/ 160 h 1852"/>
                <a:gd name="T64" fmla="*/ 860 w 1404"/>
                <a:gd name="T65" fmla="*/ 158 h 1852"/>
                <a:gd name="T66" fmla="*/ 1214 w 1404"/>
                <a:gd name="T67" fmla="*/ 124 h 1852"/>
                <a:gd name="T68" fmla="*/ 1344 w 1404"/>
                <a:gd name="T69" fmla="*/ 1662 h 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04" h="1852">
                  <a:moveTo>
                    <a:pt x="1214" y="64"/>
                  </a:moveTo>
                  <a:cubicBezTo>
                    <a:pt x="830" y="64"/>
                    <a:pt x="830" y="64"/>
                    <a:pt x="830" y="64"/>
                  </a:cubicBezTo>
                  <a:cubicBezTo>
                    <a:pt x="830" y="64"/>
                    <a:pt x="829" y="64"/>
                    <a:pt x="829" y="64"/>
                  </a:cubicBezTo>
                  <a:cubicBezTo>
                    <a:pt x="800" y="25"/>
                    <a:pt x="754" y="0"/>
                    <a:pt x="702" y="0"/>
                  </a:cubicBezTo>
                  <a:cubicBezTo>
                    <a:pt x="650" y="0"/>
                    <a:pt x="604" y="25"/>
                    <a:pt x="575" y="64"/>
                  </a:cubicBezTo>
                  <a:cubicBezTo>
                    <a:pt x="575" y="64"/>
                    <a:pt x="574" y="64"/>
                    <a:pt x="574" y="64"/>
                  </a:cubicBezTo>
                  <a:cubicBezTo>
                    <a:pt x="190" y="64"/>
                    <a:pt x="190" y="64"/>
                    <a:pt x="190" y="64"/>
                  </a:cubicBezTo>
                  <a:cubicBezTo>
                    <a:pt x="85" y="64"/>
                    <a:pt x="0" y="149"/>
                    <a:pt x="0" y="254"/>
                  </a:cubicBezTo>
                  <a:cubicBezTo>
                    <a:pt x="0" y="1662"/>
                    <a:pt x="0" y="1662"/>
                    <a:pt x="0" y="1662"/>
                  </a:cubicBezTo>
                  <a:cubicBezTo>
                    <a:pt x="0" y="1767"/>
                    <a:pt x="85" y="1852"/>
                    <a:pt x="190" y="1852"/>
                  </a:cubicBezTo>
                  <a:cubicBezTo>
                    <a:pt x="1214" y="1852"/>
                    <a:pt x="1214" y="1852"/>
                    <a:pt x="1214" y="1852"/>
                  </a:cubicBezTo>
                  <a:cubicBezTo>
                    <a:pt x="1319" y="1852"/>
                    <a:pt x="1404" y="1767"/>
                    <a:pt x="1404" y="1662"/>
                  </a:cubicBezTo>
                  <a:cubicBezTo>
                    <a:pt x="1404" y="254"/>
                    <a:pt x="1404" y="254"/>
                    <a:pt x="1404" y="254"/>
                  </a:cubicBezTo>
                  <a:cubicBezTo>
                    <a:pt x="1404" y="149"/>
                    <a:pt x="1319" y="64"/>
                    <a:pt x="1214" y="64"/>
                  </a:cubicBezTo>
                  <a:close/>
                  <a:moveTo>
                    <a:pt x="702" y="60"/>
                  </a:moveTo>
                  <a:cubicBezTo>
                    <a:pt x="756" y="60"/>
                    <a:pt x="800" y="104"/>
                    <a:pt x="800" y="158"/>
                  </a:cubicBezTo>
                  <a:cubicBezTo>
                    <a:pt x="800" y="190"/>
                    <a:pt x="800" y="190"/>
                    <a:pt x="800" y="190"/>
                  </a:cubicBezTo>
                  <a:cubicBezTo>
                    <a:pt x="800" y="207"/>
                    <a:pt x="813" y="220"/>
                    <a:pt x="830" y="220"/>
                  </a:cubicBezTo>
                  <a:cubicBezTo>
                    <a:pt x="958" y="220"/>
                    <a:pt x="958" y="220"/>
                    <a:pt x="958" y="220"/>
                  </a:cubicBezTo>
                  <a:cubicBezTo>
                    <a:pt x="977" y="220"/>
                    <a:pt x="992" y="235"/>
                    <a:pt x="992" y="254"/>
                  </a:cubicBezTo>
                  <a:cubicBezTo>
                    <a:pt x="992" y="273"/>
                    <a:pt x="977" y="288"/>
                    <a:pt x="958" y="288"/>
                  </a:cubicBezTo>
                  <a:cubicBezTo>
                    <a:pt x="446" y="288"/>
                    <a:pt x="446" y="288"/>
                    <a:pt x="446" y="288"/>
                  </a:cubicBezTo>
                  <a:cubicBezTo>
                    <a:pt x="427" y="288"/>
                    <a:pt x="412" y="273"/>
                    <a:pt x="412" y="254"/>
                  </a:cubicBezTo>
                  <a:cubicBezTo>
                    <a:pt x="412" y="235"/>
                    <a:pt x="427" y="220"/>
                    <a:pt x="446" y="220"/>
                  </a:cubicBezTo>
                  <a:cubicBezTo>
                    <a:pt x="574" y="220"/>
                    <a:pt x="574" y="220"/>
                    <a:pt x="574" y="220"/>
                  </a:cubicBezTo>
                  <a:cubicBezTo>
                    <a:pt x="591" y="220"/>
                    <a:pt x="604" y="207"/>
                    <a:pt x="604" y="190"/>
                  </a:cubicBezTo>
                  <a:cubicBezTo>
                    <a:pt x="604" y="158"/>
                    <a:pt x="604" y="158"/>
                    <a:pt x="604" y="158"/>
                  </a:cubicBezTo>
                  <a:cubicBezTo>
                    <a:pt x="604" y="104"/>
                    <a:pt x="648" y="60"/>
                    <a:pt x="702" y="60"/>
                  </a:cubicBezTo>
                  <a:close/>
                  <a:moveTo>
                    <a:pt x="446" y="348"/>
                  </a:moveTo>
                  <a:cubicBezTo>
                    <a:pt x="958" y="348"/>
                    <a:pt x="958" y="348"/>
                    <a:pt x="958" y="348"/>
                  </a:cubicBezTo>
                  <a:cubicBezTo>
                    <a:pt x="1010" y="348"/>
                    <a:pt x="1052" y="306"/>
                    <a:pt x="1052" y="254"/>
                  </a:cubicBezTo>
                  <a:cubicBezTo>
                    <a:pt x="1052" y="253"/>
                    <a:pt x="1052" y="253"/>
                    <a:pt x="1052" y="252"/>
                  </a:cubicBezTo>
                  <a:cubicBezTo>
                    <a:pt x="1214" y="252"/>
                    <a:pt x="1214" y="252"/>
                    <a:pt x="1214" y="252"/>
                  </a:cubicBezTo>
                  <a:cubicBezTo>
                    <a:pt x="1215" y="252"/>
                    <a:pt x="1216" y="253"/>
                    <a:pt x="1216" y="254"/>
                  </a:cubicBezTo>
                  <a:cubicBezTo>
                    <a:pt x="1216" y="1662"/>
                    <a:pt x="1216" y="1662"/>
                    <a:pt x="1216" y="1662"/>
                  </a:cubicBezTo>
                  <a:cubicBezTo>
                    <a:pt x="1216" y="1663"/>
                    <a:pt x="1215" y="1664"/>
                    <a:pt x="1214" y="1664"/>
                  </a:cubicBezTo>
                  <a:cubicBezTo>
                    <a:pt x="190" y="1664"/>
                    <a:pt x="190" y="1664"/>
                    <a:pt x="190" y="1664"/>
                  </a:cubicBezTo>
                  <a:cubicBezTo>
                    <a:pt x="189" y="1664"/>
                    <a:pt x="188" y="1663"/>
                    <a:pt x="188" y="1662"/>
                  </a:cubicBezTo>
                  <a:cubicBezTo>
                    <a:pt x="188" y="254"/>
                    <a:pt x="188" y="254"/>
                    <a:pt x="188" y="254"/>
                  </a:cubicBezTo>
                  <a:cubicBezTo>
                    <a:pt x="188" y="253"/>
                    <a:pt x="189" y="252"/>
                    <a:pt x="190" y="252"/>
                  </a:cubicBezTo>
                  <a:cubicBezTo>
                    <a:pt x="352" y="252"/>
                    <a:pt x="352" y="252"/>
                    <a:pt x="352" y="252"/>
                  </a:cubicBezTo>
                  <a:cubicBezTo>
                    <a:pt x="352" y="253"/>
                    <a:pt x="352" y="253"/>
                    <a:pt x="352" y="254"/>
                  </a:cubicBezTo>
                  <a:cubicBezTo>
                    <a:pt x="352" y="306"/>
                    <a:pt x="394" y="348"/>
                    <a:pt x="446" y="348"/>
                  </a:cubicBezTo>
                  <a:close/>
                  <a:moveTo>
                    <a:pt x="1344" y="1662"/>
                  </a:moveTo>
                  <a:cubicBezTo>
                    <a:pt x="1344" y="1734"/>
                    <a:pt x="1286" y="1792"/>
                    <a:pt x="1214" y="1792"/>
                  </a:cubicBezTo>
                  <a:cubicBezTo>
                    <a:pt x="190" y="1792"/>
                    <a:pt x="190" y="1792"/>
                    <a:pt x="190" y="1792"/>
                  </a:cubicBezTo>
                  <a:cubicBezTo>
                    <a:pt x="118" y="1792"/>
                    <a:pt x="60" y="1734"/>
                    <a:pt x="60" y="1662"/>
                  </a:cubicBezTo>
                  <a:cubicBezTo>
                    <a:pt x="60" y="254"/>
                    <a:pt x="60" y="254"/>
                    <a:pt x="60" y="254"/>
                  </a:cubicBezTo>
                  <a:cubicBezTo>
                    <a:pt x="60" y="182"/>
                    <a:pt x="118" y="124"/>
                    <a:pt x="190" y="124"/>
                  </a:cubicBezTo>
                  <a:cubicBezTo>
                    <a:pt x="548" y="124"/>
                    <a:pt x="548" y="124"/>
                    <a:pt x="548" y="124"/>
                  </a:cubicBezTo>
                  <a:cubicBezTo>
                    <a:pt x="545" y="135"/>
                    <a:pt x="544" y="146"/>
                    <a:pt x="544" y="158"/>
                  </a:cubicBezTo>
                  <a:cubicBezTo>
                    <a:pt x="544" y="160"/>
                    <a:pt x="544" y="160"/>
                    <a:pt x="544" y="160"/>
                  </a:cubicBezTo>
                  <a:cubicBezTo>
                    <a:pt x="446" y="160"/>
                    <a:pt x="446" y="160"/>
                    <a:pt x="446" y="160"/>
                  </a:cubicBezTo>
                  <a:cubicBezTo>
                    <a:pt x="418" y="160"/>
                    <a:pt x="393" y="172"/>
                    <a:pt x="375" y="192"/>
                  </a:cubicBezTo>
                  <a:cubicBezTo>
                    <a:pt x="190" y="192"/>
                    <a:pt x="190" y="192"/>
                    <a:pt x="190" y="192"/>
                  </a:cubicBezTo>
                  <a:cubicBezTo>
                    <a:pt x="156" y="192"/>
                    <a:pt x="128" y="220"/>
                    <a:pt x="128" y="254"/>
                  </a:cubicBezTo>
                  <a:cubicBezTo>
                    <a:pt x="128" y="1662"/>
                    <a:pt x="128" y="1662"/>
                    <a:pt x="128" y="1662"/>
                  </a:cubicBezTo>
                  <a:cubicBezTo>
                    <a:pt x="128" y="1696"/>
                    <a:pt x="156" y="1724"/>
                    <a:pt x="190" y="1724"/>
                  </a:cubicBezTo>
                  <a:cubicBezTo>
                    <a:pt x="1214" y="1724"/>
                    <a:pt x="1214" y="1724"/>
                    <a:pt x="1214" y="1724"/>
                  </a:cubicBezTo>
                  <a:cubicBezTo>
                    <a:pt x="1248" y="1724"/>
                    <a:pt x="1276" y="1696"/>
                    <a:pt x="1276" y="1662"/>
                  </a:cubicBezTo>
                  <a:cubicBezTo>
                    <a:pt x="1276" y="254"/>
                    <a:pt x="1276" y="254"/>
                    <a:pt x="1276" y="254"/>
                  </a:cubicBezTo>
                  <a:cubicBezTo>
                    <a:pt x="1276" y="220"/>
                    <a:pt x="1248" y="192"/>
                    <a:pt x="1214" y="192"/>
                  </a:cubicBezTo>
                  <a:cubicBezTo>
                    <a:pt x="1029" y="192"/>
                    <a:pt x="1029" y="192"/>
                    <a:pt x="1029" y="192"/>
                  </a:cubicBezTo>
                  <a:cubicBezTo>
                    <a:pt x="1011" y="172"/>
                    <a:pt x="986" y="160"/>
                    <a:pt x="958" y="160"/>
                  </a:cubicBezTo>
                  <a:cubicBezTo>
                    <a:pt x="860" y="160"/>
                    <a:pt x="860" y="160"/>
                    <a:pt x="860" y="160"/>
                  </a:cubicBezTo>
                  <a:cubicBezTo>
                    <a:pt x="860" y="158"/>
                    <a:pt x="860" y="158"/>
                    <a:pt x="860" y="158"/>
                  </a:cubicBezTo>
                  <a:cubicBezTo>
                    <a:pt x="860" y="146"/>
                    <a:pt x="859" y="135"/>
                    <a:pt x="856" y="124"/>
                  </a:cubicBezTo>
                  <a:cubicBezTo>
                    <a:pt x="1214" y="124"/>
                    <a:pt x="1214" y="124"/>
                    <a:pt x="1214" y="124"/>
                  </a:cubicBezTo>
                  <a:cubicBezTo>
                    <a:pt x="1286" y="124"/>
                    <a:pt x="1344" y="182"/>
                    <a:pt x="1344" y="254"/>
                  </a:cubicBezTo>
                  <a:lnTo>
                    <a:pt x="1344" y="16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16"/>
            <p:cNvSpPr>
              <a:spLocks/>
            </p:cNvSpPr>
            <p:nvPr/>
          </p:nvSpPr>
          <p:spPr bwMode="auto">
            <a:xfrm>
              <a:off x="5992813" y="771525"/>
              <a:ext cx="200025" cy="412750"/>
            </a:xfrm>
            <a:custGeom>
              <a:avLst/>
              <a:gdLst>
                <a:gd name="T0" fmla="*/ 30 w 60"/>
                <a:gd name="T1" fmla="*/ 124 h 124"/>
                <a:gd name="T2" fmla="*/ 60 w 60"/>
                <a:gd name="T3" fmla="*/ 94 h 124"/>
                <a:gd name="T4" fmla="*/ 60 w 60"/>
                <a:gd name="T5" fmla="*/ 30 h 124"/>
                <a:gd name="T6" fmla="*/ 30 w 60"/>
                <a:gd name="T7" fmla="*/ 0 h 124"/>
                <a:gd name="T8" fmla="*/ 0 w 60"/>
                <a:gd name="T9" fmla="*/ 30 h 124"/>
                <a:gd name="T10" fmla="*/ 0 w 60"/>
                <a:gd name="T11" fmla="*/ 94 h 124"/>
                <a:gd name="T12" fmla="*/ 30 w 60"/>
                <a:gd name="T1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4">
                  <a:moveTo>
                    <a:pt x="30" y="124"/>
                  </a:moveTo>
                  <a:cubicBezTo>
                    <a:pt x="47" y="124"/>
                    <a:pt x="60" y="111"/>
                    <a:pt x="60" y="94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111"/>
                    <a:pt x="13" y="124"/>
                    <a:pt x="30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17"/>
            <p:cNvSpPr>
              <a:spLocks/>
            </p:cNvSpPr>
            <p:nvPr/>
          </p:nvSpPr>
          <p:spPr bwMode="auto">
            <a:xfrm>
              <a:off x="5886451" y="2474913"/>
              <a:ext cx="1476375" cy="200025"/>
            </a:xfrm>
            <a:custGeom>
              <a:avLst/>
              <a:gdLst>
                <a:gd name="T0" fmla="*/ 30 w 444"/>
                <a:gd name="T1" fmla="*/ 60 h 60"/>
                <a:gd name="T2" fmla="*/ 414 w 444"/>
                <a:gd name="T3" fmla="*/ 60 h 60"/>
                <a:gd name="T4" fmla="*/ 444 w 444"/>
                <a:gd name="T5" fmla="*/ 30 h 60"/>
                <a:gd name="T6" fmla="*/ 414 w 444"/>
                <a:gd name="T7" fmla="*/ 0 h 60"/>
                <a:gd name="T8" fmla="*/ 30 w 444"/>
                <a:gd name="T9" fmla="*/ 0 h 60"/>
                <a:gd name="T10" fmla="*/ 0 w 444"/>
                <a:gd name="T11" fmla="*/ 30 h 60"/>
                <a:gd name="T12" fmla="*/ 30 w 444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4" h="60">
                  <a:moveTo>
                    <a:pt x="30" y="60"/>
                  </a:moveTo>
                  <a:cubicBezTo>
                    <a:pt x="414" y="60"/>
                    <a:pt x="414" y="60"/>
                    <a:pt x="414" y="60"/>
                  </a:cubicBezTo>
                  <a:cubicBezTo>
                    <a:pt x="431" y="60"/>
                    <a:pt x="444" y="47"/>
                    <a:pt x="444" y="30"/>
                  </a:cubicBezTo>
                  <a:cubicBezTo>
                    <a:pt x="444" y="13"/>
                    <a:pt x="431" y="0"/>
                    <a:pt x="41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18"/>
            <p:cNvSpPr>
              <a:spLocks/>
            </p:cNvSpPr>
            <p:nvPr/>
          </p:nvSpPr>
          <p:spPr bwMode="auto">
            <a:xfrm>
              <a:off x="4811713" y="2252663"/>
              <a:ext cx="858838" cy="635000"/>
            </a:xfrm>
            <a:custGeom>
              <a:avLst/>
              <a:gdLst>
                <a:gd name="T0" fmla="*/ 12 w 258"/>
                <a:gd name="T1" fmla="*/ 76 h 191"/>
                <a:gd name="T2" fmla="*/ 12 w 258"/>
                <a:gd name="T3" fmla="*/ 118 h 191"/>
                <a:gd name="T4" fmla="*/ 76 w 258"/>
                <a:gd name="T5" fmla="*/ 182 h 191"/>
                <a:gd name="T6" fmla="*/ 97 w 258"/>
                <a:gd name="T7" fmla="*/ 191 h 191"/>
                <a:gd name="T8" fmla="*/ 118 w 258"/>
                <a:gd name="T9" fmla="*/ 182 h 191"/>
                <a:gd name="T10" fmla="*/ 246 w 258"/>
                <a:gd name="T11" fmla="*/ 54 h 191"/>
                <a:gd name="T12" fmla="*/ 246 w 258"/>
                <a:gd name="T13" fmla="*/ 12 h 191"/>
                <a:gd name="T14" fmla="*/ 204 w 258"/>
                <a:gd name="T15" fmla="*/ 12 h 191"/>
                <a:gd name="T16" fmla="*/ 97 w 258"/>
                <a:gd name="T17" fmla="*/ 119 h 191"/>
                <a:gd name="T18" fmla="*/ 54 w 258"/>
                <a:gd name="T19" fmla="*/ 76 h 191"/>
                <a:gd name="T20" fmla="*/ 12 w 258"/>
                <a:gd name="T21" fmla="*/ 76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8" h="191">
                  <a:moveTo>
                    <a:pt x="12" y="76"/>
                  </a:moveTo>
                  <a:cubicBezTo>
                    <a:pt x="0" y="88"/>
                    <a:pt x="0" y="106"/>
                    <a:pt x="12" y="118"/>
                  </a:cubicBezTo>
                  <a:cubicBezTo>
                    <a:pt x="76" y="182"/>
                    <a:pt x="76" y="182"/>
                    <a:pt x="76" y="182"/>
                  </a:cubicBezTo>
                  <a:cubicBezTo>
                    <a:pt x="82" y="188"/>
                    <a:pt x="89" y="191"/>
                    <a:pt x="97" y="191"/>
                  </a:cubicBezTo>
                  <a:cubicBezTo>
                    <a:pt x="105" y="191"/>
                    <a:pt x="112" y="188"/>
                    <a:pt x="118" y="182"/>
                  </a:cubicBezTo>
                  <a:cubicBezTo>
                    <a:pt x="246" y="54"/>
                    <a:pt x="246" y="54"/>
                    <a:pt x="246" y="54"/>
                  </a:cubicBezTo>
                  <a:cubicBezTo>
                    <a:pt x="258" y="42"/>
                    <a:pt x="258" y="23"/>
                    <a:pt x="246" y="12"/>
                  </a:cubicBezTo>
                  <a:cubicBezTo>
                    <a:pt x="234" y="0"/>
                    <a:pt x="216" y="0"/>
                    <a:pt x="204" y="12"/>
                  </a:cubicBezTo>
                  <a:cubicBezTo>
                    <a:pt x="97" y="119"/>
                    <a:pt x="97" y="119"/>
                    <a:pt x="97" y="119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42" y="64"/>
                    <a:pt x="24" y="64"/>
                    <a:pt x="12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19"/>
            <p:cNvSpPr>
              <a:spLocks/>
            </p:cNvSpPr>
            <p:nvPr/>
          </p:nvSpPr>
          <p:spPr bwMode="auto">
            <a:xfrm>
              <a:off x="5886451" y="3540125"/>
              <a:ext cx="1476375" cy="200025"/>
            </a:xfrm>
            <a:custGeom>
              <a:avLst/>
              <a:gdLst>
                <a:gd name="T0" fmla="*/ 30 w 444"/>
                <a:gd name="T1" fmla="*/ 60 h 60"/>
                <a:gd name="T2" fmla="*/ 414 w 444"/>
                <a:gd name="T3" fmla="*/ 60 h 60"/>
                <a:gd name="T4" fmla="*/ 444 w 444"/>
                <a:gd name="T5" fmla="*/ 30 h 60"/>
                <a:gd name="T6" fmla="*/ 414 w 444"/>
                <a:gd name="T7" fmla="*/ 0 h 60"/>
                <a:gd name="T8" fmla="*/ 30 w 444"/>
                <a:gd name="T9" fmla="*/ 0 h 60"/>
                <a:gd name="T10" fmla="*/ 0 w 444"/>
                <a:gd name="T11" fmla="*/ 30 h 60"/>
                <a:gd name="T12" fmla="*/ 30 w 444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4" h="60">
                  <a:moveTo>
                    <a:pt x="30" y="60"/>
                  </a:moveTo>
                  <a:cubicBezTo>
                    <a:pt x="414" y="60"/>
                    <a:pt x="414" y="60"/>
                    <a:pt x="414" y="60"/>
                  </a:cubicBezTo>
                  <a:cubicBezTo>
                    <a:pt x="431" y="60"/>
                    <a:pt x="444" y="47"/>
                    <a:pt x="444" y="30"/>
                  </a:cubicBezTo>
                  <a:cubicBezTo>
                    <a:pt x="444" y="13"/>
                    <a:pt x="431" y="0"/>
                    <a:pt x="41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20"/>
            <p:cNvSpPr>
              <a:spLocks/>
            </p:cNvSpPr>
            <p:nvPr/>
          </p:nvSpPr>
          <p:spPr bwMode="auto">
            <a:xfrm>
              <a:off x="4811713" y="3317875"/>
              <a:ext cx="858838" cy="635000"/>
            </a:xfrm>
            <a:custGeom>
              <a:avLst/>
              <a:gdLst>
                <a:gd name="T0" fmla="*/ 204 w 258"/>
                <a:gd name="T1" fmla="*/ 12 h 191"/>
                <a:gd name="T2" fmla="*/ 97 w 258"/>
                <a:gd name="T3" fmla="*/ 119 h 191"/>
                <a:gd name="T4" fmla="*/ 54 w 258"/>
                <a:gd name="T5" fmla="*/ 76 h 191"/>
                <a:gd name="T6" fmla="*/ 12 w 258"/>
                <a:gd name="T7" fmla="*/ 76 h 191"/>
                <a:gd name="T8" fmla="*/ 12 w 258"/>
                <a:gd name="T9" fmla="*/ 118 h 191"/>
                <a:gd name="T10" fmla="*/ 76 w 258"/>
                <a:gd name="T11" fmla="*/ 182 h 191"/>
                <a:gd name="T12" fmla="*/ 97 w 258"/>
                <a:gd name="T13" fmla="*/ 191 h 191"/>
                <a:gd name="T14" fmla="*/ 118 w 258"/>
                <a:gd name="T15" fmla="*/ 182 h 191"/>
                <a:gd name="T16" fmla="*/ 246 w 258"/>
                <a:gd name="T17" fmla="*/ 54 h 191"/>
                <a:gd name="T18" fmla="*/ 246 w 258"/>
                <a:gd name="T19" fmla="*/ 12 h 191"/>
                <a:gd name="T20" fmla="*/ 204 w 258"/>
                <a:gd name="T21" fmla="*/ 1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8" h="191">
                  <a:moveTo>
                    <a:pt x="204" y="12"/>
                  </a:moveTo>
                  <a:cubicBezTo>
                    <a:pt x="97" y="119"/>
                    <a:pt x="97" y="119"/>
                    <a:pt x="97" y="119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42" y="64"/>
                    <a:pt x="24" y="64"/>
                    <a:pt x="12" y="76"/>
                  </a:cubicBezTo>
                  <a:cubicBezTo>
                    <a:pt x="0" y="88"/>
                    <a:pt x="0" y="106"/>
                    <a:pt x="12" y="118"/>
                  </a:cubicBezTo>
                  <a:cubicBezTo>
                    <a:pt x="76" y="182"/>
                    <a:pt x="76" y="182"/>
                    <a:pt x="76" y="182"/>
                  </a:cubicBezTo>
                  <a:cubicBezTo>
                    <a:pt x="82" y="188"/>
                    <a:pt x="89" y="191"/>
                    <a:pt x="97" y="191"/>
                  </a:cubicBezTo>
                  <a:cubicBezTo>
                    <a:pt x="105" y="191"/>
                    <a:pt x="112" y="188"/>
                    <a:pt x="118" y="182"/>
                  </a:cubicBezTo>
                  <a:cubicBezTo>
                    <a:pt x="246" y="54"/>
                    <a:pt x="246" y="54"/>
                    <a:pt x="246" y="54"/>
                  </a:cubicBezTo>
                  <a:cubicBezTo>
                    <a:pt x="258" y="42"/>
                    <a:pt x="258" y="24"/>
                    <a:pt x="246" y="12"/>
                  </a:cubicBezTo>
                  <a:cubicBezTo>
                    <a:pt x="234" y="0"/>
                    <a:pt x="216" y="0"/>
                    <a:pt x="20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21"/>
            <p:cNvSpPr>
              <a:spLocks/>
            </p:cNvSpPr>
            <p:nvPr/>
          </p:nvSpPr>
          <p:spPr bwMode="auto">
            <a:xfrm>
              <a:off x="5886451" y="4605338"/>
              <a:ext cx="1476375" cy="200025"/>
            </a:xfrm>
            <a:custGeom>
              <a:avLst/>
              <a:gdLst>
                <a:gd name="T0" fmla="*/ 30 w 444"/>
                <a:gd name="T1" fmla="*/ 60 h 60"/>
                <a:gd name="T2" fmla="*/ 414 w 444"/>
                <a:gd name="T3" fmla="*/ 60 h 60"/>
                <a:gd name="T4" fmla="*/ 444 w 444"/>
                <a:gd name="T5" fmla="*/ 30 h 60"/>
                <a:gd name="T6" fmla="*/ 414 w 444"/>
                <a:gd name="T7" fmla="*/ 0 h 60"/>
                <a:gd name="T8" fmla="*/ 30 w 444"/>
                <a:gd name="T9" fmla="*/ 0 h 60"/>
                <a:gd name="T10" fmla="*/ 0 w 444"/>
                <a:gd name="T11" fmla="*/ 30 h 60"/>
                <a:gd name="T12" fmla="*/ 30 w 444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4" h="60">
                  <a:moveTo>
                    <a:pt x="30" y="60"/>
                  </a:moveTo>
                  <a:cubicBezTo>
                    <a:pt x="414" y="60"/>
                    <a:pt x="414" y="60"/>
                    <a:pt x="414" y="60"/>
                  </a:cubicBezTo>
                  <a:cubicBezTo>
                    <a:pt x="431" y="60"/>
                    <a:pt x="444" y="47"/>
                    <a:pt x="444" y="30"/>
                  </a:cubicBezTo>
                  <a:cubicBezTo>
                    <a:pt x="444" y="13"/>
                    <a:pt x="431" y="0"/>
                    <a:pt x="41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22"/>
            <p:cNvSpPr>
              <a:spLocks/>
            </p:cNvSpPr>
            <p:nvPr/>
          </p:nvSpPr>
          <p:spPr bwMode="auto">
            <a:xfrm>
              <a:off x="4811713" y="4383088"/>
              <a:ext cx="858838" cy="635000"/>
            </a:xfrm>
            <a:custGeom>
              <a:avLst/>
              <a:gdLst>
                <a:gd name="T0" fmla="*/ 204 w 258"/>
                <a:gd name="T1" fmla="*/ 12 h 191"/>
                <a:gd name="T2" fmla="*/ 97 w 258"/>
                <a:gd name="T3" fmla="*/ 119 h 191"/>
                <a:gd name="T4" fmla="*/ 54 w 258"/>
                <a:gd name="T5" fmla="*/ 76 h 191"/>
                <a:gd name="T6" fmla="*/ 12 w 258"/>
                <a:gd name="T7" fmla="*/ 76 h 191"/>
                <a:gd name="T8" fmla="*/ 12 w 258"/>
                <a:gd name="T9" fmla="*/ 118 h 191"/>
                <a:gd name="T10" fmla="*/ 76 w 258"/>
                <a:gd name="T11" fmla="*/ 182 h 191"/>
                <a:gd name="T12" fmla="*/ 97 w 258"/>
                <a:gd name="T13" fmla="*/ 191 h 191"/>
                <a:gd name="T14" fmla="*/ 118 w 258"/>
                <a:gd name="T15" fmla="*/ 182 h 191"/>
                <a:gd name="T16" fmla="*/ 246 w 258"/>
                <a:gd name="T17" fmla="*/ 54 h 191"/>
                <a:gd name="T18" fmla="*/ 246 w 258"/>
                <a:gd name="T19" fmla="*/ 12 h 191"/>
                <a:gd name="T20" fmla="*/ 204 w 258"/>
                <a:gd name="T21" fmla="*/ 1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8" h="191">
                  <a:moveTo>
                    <a:pt x="204" y="12"/>
                  </a:moveTo>
                  <a:cubicBezTo>
                    <a:pt x="97" y="119"/>
                    <a:pt x="97" y="119"/>
                    <a:pt x="97" y="119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42" y="64"/>
                    <a:pt x="24" y="64"/>
                    <a:pt x="12" y="76"/>
                  </a:cubicBezTo>
                  <a:cubicBezTo>
                    <a:pt x="0" y="88"/>
                    <a:pt x="0" y="106"/>
                    <a:pt x="12" y="118"/>
                  </a:cubicBezTo>
                  <a:cubicBezTo>
                    <a:pt x="76" y="182"/>
                    <a:pt x="76" y="182"/>
                    <a:pt x="76" y="182"/>
                  </a:cubicBezTo>
                  <a:cubicBezTo>
                    <a:pt x="82" y="188"/>
                    <a:pt x="89" y="191"/>
                    <a:pt x="97" y="191"/>
                  </a:cubicBezTo>
                  <a:cubicBezTo>
                    <a:pt x="105" y="191"/>
                    <a:pt x="112" y="188"/>
                    <a:pt x="118" y="182"/>
                  </a:cubicBezTo>
                  <a:cubicBezTo>
                    <a:pt x="246" y="54"/>
                    <a:pt x="246" y="54"/>
                    <a:pt x="246" y="54"/>
                  </a:cubicBezTo>
                  <a:cubicBezTo>
                    <a:pt x="258" y="42"/>
                    <a:pt x="258" y="23"/>
                    <a:pt x="246" y="12"/>
                  </a:cubicBezTo>
                  <a:cubicBezTo>
                    <a:pt x="234" y="0"/>
                    <a:pt x="216" y="0"/>
                    <a:pt x="20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0" name="Oval 9"/>
          <p:cNvSpPr/>
          <p:nvPr/>
        </p:nvSpPr>
        <p:spPr>
          <a:xfrm>
            <a:off x="3543661" y="1183073"/>
            <a:ext cx="2056678" cy="205667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8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BioDigitalPC</a:t>
            </a:r>
            <a:r>
              <a:rPr lang="en-GB" baseline="30000" dirty="0"/>
              <a:t>® </a:t>
            </a:r>
            <a:r>
              <a:rPr lang="en-GB" dirty="0"/>
              <a:t>9 Spec </a:t>
            </a:r>
          </a:p>
        </p:txBody>
      </p:sp>
      <p:sp>
        <p:nvSpPr>
          <p:cNvPr id="8" name="Oval 7"/>
          <p:cNvSpPr/>
          <p:nvPr/>
        </p:nvSpPr>
        <p:spPr>
          <a:xfrm>
            <a:off x="6300000" y="1553378"/>
            <a:ext cx="2429968" cy="2429968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546" y="2337086"/>
            <a:ext cx="1984876" cy="86255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396000" y="1337354"/>
            <a:ext cx="5616000" cy="2778"/>
          </a:xfrm>
          <a:prstGeom prst="line">
            <a:avLst/>
          </a:prstGeom>
          <a:ln w="222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96000" y="915566"/>
            <a:ext cx="5616160" cy="421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2000" b="1" dirty="0"/>
              <a:t>Tech Specs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6000" y="1460671"/>
            <a:ext cx="5616000" cy="315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1.46GHz single-core, 1.33GHz dual-core, or 1.91GHz quad-core Intel processor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2 to 8GB of DDR3 RAM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Powered by 5VDC and consumed between 5W and 10W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4 USB 2.0 and 1 USB 3.0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2 </a:t>
            </a:r>
            <a:r>
              <a:rPr lang="en-GB" sz="1600" dirty="0" err="1"/>
              <a:t>PCIe</a:t>
            </a:r>
            <a:r>
              <a:rPr lang="en-GB" sz="1600" dirty="0"/>
              <a:t> x1 Gen 2 and DisplayPort++: servicing DP, HDMI, DVI and VGA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Operating Temperature -40C to 110C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32GB to 128GB SSD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VT-x/Virtualization support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Trusted Platform Module</a:t>
            </a:r>
          </a:p>
        </p:txBody>
      </p:sp>
    </p:spTree>
    <p:extLst>
      <p:ext uri="{BB962C8B-B14F-4D97-AF65-F5344CB8AC3E}">
        <p14:creationId xmlns:p14="http://schemas.microsoft.com/office/powerpoint/2010/main" val="259515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MDC8 Technical Spec   </a:t>
            </a:r>
          </a:p>
        </p:txBody>
      </p:sp>
      <p:sp>
        <p:nvSpPr>
          <p:cNvPr id="7" name="Oval 6"/>
          <p:cNvSpPr/>
          <p:nvPr/>
        </p:nvSpPr>
        <p:spPr>
          <a:xfrm>
            <a:off x="6300000" y="1553378"/>
            <a:ext cx="2429968" cy="2429968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96000" y="1337354"/>
            <a:ext cx="5616000" cy="2778"/>
          </a:xfrm>
          <a:prstGeom prst="line">
            <a:avLst/>
          </a:prstGeom>
          <a:ln w="222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96000" y="915566"/>
            <a:ext cx="5616160" cy="421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2000" b="1" dirty="0"/>
              <a:t>Tech Specs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6000" y="1460671"/>
            <a:ext cx="5616000" cy="315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marL="180975" indent="-1809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Size: 7.12" x 13.25" x 8.62"(add 0.5" for rubber feet, add 1.37" for handle)</a:t>
            </a:r>
          </a:p>
          <a:p>
            <a:pPr marL="180975" indent="-1809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12-36VDC power input</a:t>
            </a:r>
          </a:p>
          <a:p>
            <a:pPr marL="180975" indent="-180975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Each Docking Station Provides:</a:t>
            </a:r>
          </a:p>
          <a:p>
            <a:pPr marL="358775" lvl="1" indent="-1778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2 USB 2.0 connectors, 1 USB 3.0 connector</a:t>
            </a:r>
          </a:p>
          <a:p>
            <a:pPr marL="358775" lvl="1" indent="-1778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Mini-DisplayPort (HDMI capable) connector</a:t>
            </a:r>
          </a:p>
          <a:p>
            <a:pPr marL="358775" lvl="1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Reset Button</a:t>
            </a:r>
          </a:p>
          <a:p>
            <a:pPr marL="180975" indent="-180975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Cisco RV325 Gigabit Router:</a:t>
            </a:r>
          </a:p>
          <a:p>
            <a:pPr marL="358775" lvl="1" indent="-1778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Integrated dual WAN ports</a:t>
            </a:r>
          </a:p>
          <a:p>
            <a:pPr marL="358775" lvl="1" indent="-1778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USB 2.0 port for 3G/4G LTE network backup</a:t>
            </a:r>
          </a:p>
          <a:p>
            <a:pPr marL="358775" lvl="1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6 additional internal Gb LAN ports available</a:t>
            </a:r>
          </a:p>
          <a:p>
            <a:pPr marL="180975" indent="-180975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Integrated Adaptec 6405E RAID Controller:</a:t>
            </a:r>
          </a:p>
          <a:p>
            <a:pPr marL="358775" lvl="1" indent="-1778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RAID 0/1/JBOD Capable</a:t>
            </a:r>
          </a:p>
          <a:p>
            <a:pPr marL="358775" lvl="1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Comes with 4TB (2 x 2TB) SSD storage [optional 8TB (2x 4TB)]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880" y="2239513"/>
            <a:ext cx="1872208" cy="10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3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MDC22 Technical DC in a BOX   </a:t>
            </a:r>
          </a:p>
        </p:txBody>
      </p:sp>
      <p:sp>
        <p:nvSpPr>
          <p:cNvPr id="7" name="Oval 6"/>
          <p:cNvSpPr/>
          <p:nvPr/>
        </p:nvSpPr>
        <p:spPr>
          <a:xfrm>
            <a:off x="6300192" y="1553378"/>
            <a:ext cx="2429968" cy="2429968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396000" y="1337354"/>
            <a:ext cx="5616160" cy="0"/>
          </a:xfrm>
          <a:prstGeom prst="line">
            <a:avLst/>
          </a:prstGeom>
          <a:ln w="222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360050" y="915566"/>
            <a:ext cx="3688060" cy="421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2000" b="1" dirty="0"/>
              <a:t>Tech Specs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6001" y="1460671"/>
            <a:ext cx="5616160" cy="315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21.7" Length, 14.1" Width, 8.9" Depth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Approximately 45 lbs with 4 batteries and 22 </a:t>
            </a:r>
            <a:r>
              <a:rPr lang="en-GB" sz="1400" dirty="0" err="1"/>
              <a:t>BioDigitalPC</a:t>
            </a:r>
            <a:r>
              <a:rPr lang="en-GB" sz="1400" dirty="0"/>
              <a:t>®/</a:t>
            </a:r>
            <a:r>
              <a:rPr lang="en-GB" sz="1400" dirty="0" err="1"/>
              <a:t>MobylPC</a:t>
            </a:r>
            <a:r>
              <a:rPr lang="en-GB" sz="1400" dirty="0"/>
              <a:t>™'s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Power Input: 12-36 VDC or 85-264 VAC, 47-63Hz</a:t>
            </a:r>
          </a:p>
          <a:p>
            <a:pPr marL="177800" indent="-1778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System Includes: </a:t>
            </a:r>
          </a:p>
          <a:p>
            <a:pPr marL="361950" lvl="1" indent="-1841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Up to 22 </a:t>
            </a:r>
            <a:r>
              <a:rPr lang="en-GB" sz="1200" dirty="0" err="1"/>
              <a:t>BioDigitialPC</a:t>
            </a:r>
            <a:r>
              <a:rPr lang="en-GB" sz="1200" dirty="0"/>
              <a:t>®/</a:t>
            </a:r>
            <a:r>
              <a:rPr lang="en-GB" sz="1200" dirty="0" err="1"/>
              <a:t>MobylPC</a:t>
            </a:r>
            <a:r>
              <a:rPr lang="en-GB" sz="1200" dirty="0"/>
              <a:t>™ Server Cards: 22-88 CPU cores, 88 CPU threads 44-176GB DDR3 RAM, up to 2.8TB on board SSD</a:t>
            </a:r>
          </a:p>
          <a:p>
            <a:pPr marL="361950" lvl="1" indent="-1841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Up to 12TB optional storage</a:t>
            </a:r>
          </a:p>
          <a:p>
            <a:pPr marL="361950" lvl="1" indent="-1841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Up to 4 hours of scaled out server uptime</a:t>
            </a:r>
          </a:p>
          <a:p>
            <a:pPr marL="361950" lvl="1" indent="-1841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(4) 250 </a:t>
            </a:r>
            <a:r>
              <a:rPr lang="en-GB" sz="1200" dirty="0" err="1"/>
              <a:t>Wh</a:t>
            </a:r>
            <a:r>
              <a:rPr lang="en-GB" sz="1200" dirty="0"/>
              <a:t> UBI-2590 High Capacity </a:t>
            </a:r>
            <a:r>
              <a:rPr lang="en-GB" sz="1200" dirty="0" err="1"/>
              <a:t>SMBus</a:t>
            </a:r>
            <a:r>
              <a:rPr lang="en-GB" sz="1200" dirty="0"/>
              <a:t> Lithium-Ion Rechargeable Battery, NSN: 6140-01-611-019</a:t>
            </a:r>
          </a:p>
          <a:p>
            <a:pPr marL="361950" lvl="1" indent="-184150">
              <a:lnSpc>
                <a:spcPct val="90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Each </a:t>
            </a:r>
            <a:r>
              <a:rPr lang="en-GB" sz="1200" dirty="0" err="1"/>
              <a:t>BioDigitalPC</a:t>
            </a:r>
            <a:r>
              <a:rPr lang="en-GB" sz="1200" dirty="0"/>
              <a:t>®/</a:t>
            </a:r>
            <a:r>
              <a:rPr lang="en-GB" sz="1200" dirty="0" err="1"/>
              <a:t>MobylPC</a:t>
            </a:r>
            <a:r>
              <a:rPr lang="en-GB" sz="1200" dirty="0"/>
              <a:t>™ docking station provides: </a:t>
            </a:r>
          </a:p>
          <a:p>
            <a:pPr marL="539750" lvl="2" indent="-177800">
              <a:lnSpc>
                <a:spcPct val="90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1100" dirty="0"/>
              <a:t>(2) USB 2.0 connectors </a:t>
            </a:r>
          </a:p>
          <a:p>
            <a:pPr marL="539750" lvl="2" indent="-177800">
              <a:lnSpc>
                <a:spcPct val="90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1100" dirty="0"/>
              <a:t>Mini-DisplayPort (HDMI capable) connector</a:t>
            </a:r>
          </a:p>
          <a:p>
            <a:pPr marL="539750" lvl="2" indent="-177800">
              <a:lnSpc>
                <a:spcPct val="90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1100" dirty="0"/>
              <a:t>Red 5V power LED indicator</a:t>
            </a:r>
          </a:p>
          <a:p>
            <a:pPr marL="539750" lvl="2" indent="-177800">
              <a:lnSpc>
                <a:spcPct val="90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1100" dirty="0"/>
              <a:t>Green Card Detect LED indicator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1920896"/>
            <a:ext cx="1728192" cy="16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8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SR90</a:t>
            </a:r>
          </a:p>
        </p:txBody>
      </p:sp>
      <p:sp>
        <p:nvSpPr>
          <p:cNvPr id="6" name="Oval 5"/>
          <p:cNvSpPr/>
          <p:nvPr/>
        </p:nvSpPr>
        <p:spPr>
          <a:xfrm>
            <a:off x="6300000" y="1553378"/>
            <a:ext cx="2429968" cy="2429968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96000" y="1337354"/>
            <a:ext cx="5616000" cy="2778"/>
          </a:xfrm>
          <a:prstGeom prst="line">
            <a:avLst/>
          </a:prstGeom>
          <a:ln w="222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96000" y="915566"/>
            <a:ext cx="5616160" cy="421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2000" b="1" dirty="0"/>
              <a:t>Tech Specs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6000" y="1460671"/>
            <a:ext cx="5616000" cy="315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2U retractable shelf server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90 to 360 CPU cores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180 to 720 DDR3 RAM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Up to 11.5TB on board SSD storage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880" y="2006660"/>
            <a:ext cx="1872208" cy="152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3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Did you know..?</a:t>
            </a:r>
          </a:p>
        </p:txBody>
      </p:sp>
      <p:sp>
        <p:nvSpPr>
          <p:cNvPr id="9" name="Rectangle 8"/>
          <p:cNvSpPr/>
          <p:nvPr/>
        </p:nvSpPr>
        <p:spPr>
          <a:xfrm>
            <a:off x="2505187" y="2845484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algn="ctr">
              <a:lnSpc>
                <a:spcPct val="90000"/>
              </a:lnSpc>
            </a:pPr>
            <a:r>
              <a:rPr lang="en-GB" sz="1600" dirty="0"/>
              <a:t>Experts predict data centres to consume three times as much energy in next decade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15086" y="2845484"/>
            <a:ext cx="1980000" cy="1814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algn="ctr">
              <a:lnSpc>
                <a:spcPct val="90000"/>
              </a:lnSpc>
            </a:pPr>
            <a:r>
              <a:rPr lang="en-GB" sz="1600" dirty="0"/>
              <a:t>By 2018, Gartner estimates that the disaster recovery as a service market will be larger than the market for more traditional subscription-based DR services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24986" y="2845484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algn="ctr">
              <a:lnSpc>
                <a:spcPct val="90000"/>
              </a:lnSpc>
            </a:pPr>
            <a:r>
              <a:rPr lang="en-GB" sz="1600" dirty="0"/>
              <a:t>By 2018, Gartner predicts 50% of enterprises will be using a hybrid cloud solution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7056" y="2845484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algn="ctr">
              <a:lnSpc>
                <a:spcPct val="90000"/>
              </a:lnSpc>
            </a:pPr>
            <a:r>
              <a:rPr lang="en-GB" sz="1600" dirty="0"/>
              <a:t>3-4% of the global electricity supply is consumed by data centres </a:t>
            </a:r>
          </a:p>
        </p:txBody>
      </p:sp>
      <p:graphicFrame>
        <p:nvGraphicFramePr>
          <p:cNvPr id="100" name="Chart 99"/>
          <p:cNvGraphicFramePr/>
          <p:nvPr>
            <p:extLst/>
          </p:nvPr>
        </p:nvGraphicFramePr>
        <p:xfrm>
          <a:off x="-98271" y="1107197"/>
          <a:ext cx="2193424" cy="1462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16" name="Group 115"/>
          <p:cNvGrpSpPr>
            <a:grpSpLocks noChangeAspect="1"/>
          </p:cNvGrpSpPr>
          <p:nvPr/>
        </p:nvGrpSpPr>
        <p:grpSpPr>
          <a:xfrm>
            <a:off x="5337128" y="1059582"/>
            <a:ext cx="535917" cy="514280"/>
            <a:chOff x="2687638" y="4768851"/>
            <a:chExt cx="1022350" cy="981075"/>
          </a:xfrm>
          <a:solidFill>
            <a:schemeClr val="bg1"/>
          </a:solidFill>
        </p:grpSpPr>
        <p:sp>
          <p:nvSpPr>
            <p:cNvPr id="117" name="Freeform 53"/>
            <p:cNvSpPr>
              <a:spLocks/>
            </p:cNvSpPr>
            <p:nvPr/>
          </p:nvSpPr>
          <p:spPr bwMode="auto">
            <a:xfrm>
              <a:off x="2711450" y="5230813"/>
              <a:ext cx="65087" cy="153988"/>
            </a:xfrm>
            <a:custGeom>
              <a:avLst/>
              <a:gdLst>
                <a:gd name="T0" fmla="*/ 41 w 41"/>
                <a:gd name="T1" fmla="*/ 97 h 97"/>
                <a:gd name="T2" fmla="*/ 41 w 41"/>
                <a:gd name="T3" fmla="*/ 0 h 97"/>
                <a:gd name="T4" fmla="*/ 0 w 41"/>
                <a:gd name="T5" fmla="*/ 0 h 97"/>
                <a:gd name="T6" fmla="*/ 0 w 41"/>
                <a:gd name="T7" fmla="*/ 21 h 97"/>
                <a:gd name="T8" fmla="*/ 17 w 41"/>
                <a:gd name="T9" fmla="*/ 21 h 97"/>
                <a:gd name="T10" fmla="*/ 17 w 41"/>
                <a:gd name="T11" fmla="*/ 97 h 97"/>
                <a:gd name="T12" fmla="*/ 41 w 41"/>
                <a:gd name="T13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97">
                  <a:moveTo>
                    <a:pt x="41" y="97"/>
                  </a:moveTo>
                  <a:lnTo>
                    <a:pt x="41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7" y="21"/>
                  </a:lnTo>
                  <a:lnTo>
                    <a:pt x="17" y="97"/>
                  </a:lnTo>
                  <a:lnTo>
                    <a:pt x="41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Freeform 54"/>
            <p:cNvSpPr>
              <a:spLocks/>
            </p:cNvSpPr>
            <p:nvPr/>
          </p:nvSpPr>
          <p:spPr bwMode="auto">
            <a:xfrm>
              <a:off x="2968625" y="5230813"/>
              <a:ext cx="65087" cy="153988"/>
            </a:xfrm>
            <a:custGeom>
              <a:avLst/>
              <a:gdLst>
                <a:gd name="T0" fmla="*/ 0 w 41"/>
                <a:gd name="T1" fmla="*/ 21 h 97"/>
                <a:gd name="T2" fmla="*/ 17 w 41"/>
                <a:gd name="T3" fmla="*/ 21 h 97"/>
                <a:gd name="T4" fmla="*/ 17 w 41"/>
                <a:gd name="T5" fmla="*/ 97 h 97"/>
                <a:gd name="T6" fmla="*/ 41 w 41"/>
                <a:gd name="T7" fmla="*/ 97 h 97"/>
                <a:gd name="T8" fmla="*/ 41 w 41"/>
                <a:gd name="T9" fmla="*/ 0 h 97"/>
                <a:gd name="T10" fmla="*/ 0 w 41"/>
                <a:gd name="T11" fmla="*/ 0 h 97"/>
                <a:gd name="T12" fmla="*/ 0 w 41"/>
                <a:gd name="T13" fmla="*/ 2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97">
                  <a:moveTo>
                    <a:pt x="0" y="21"/>
                  </a:moveTo>
                  <a:lnTo>
                    <a:pt x="17" y="21"/>
                  </a:lnTo>
                  <a:lnTo>
                    <a:pt x="17" y="97"/>
                  </a:lnTo>
                  <a:lnTo>
                    <a:pt x="41" y="9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" name="Freeform 55"/>
            <p:cNvSpPr>
              <a:spLocks/>
            </p:cNvSpPr>
            <p:nvPr/>
          </p:nvSpPr>
          <p:spPr bwMode="auto">
            <a:xfrm>
              <a:off x="2849563" y="5414963"/>
              <a:ext cx="65087" cy="153988"/>
            </a:xfrm>
            <a:custGeom>
              <a:avLst/>
              <a:gdLst>
                <a:gd name="T0" fmla="*/ 0 w 41"/>
                <a:gd name="T1" fmla="*/ 19 h 97"/>
                <a:gd name="T2" fmla="*/ 17 w 41"/>
                <a:gd name="T3" fmla="*/ 19 h 97"/>
                <a:gd name="T4" fmla="*/ 17 w 41"/>
                <a:gd name="T5" fmla="*/ 97 h 97"/>
                <a:gd name="T6" fmla="*/ 41 w 41"/>
                <a:gd name="T7" fmla="*/ 97 h 97"/>
                <a:gd name="T8" fmla="*/ 41 w 41"/>
                <a:gd name="T9" fmla="*/ 0 h 97"/>
                <a:gd name="T10" fmla="*/ 0 w 41"/>
                <a:gd name="T11" fmla="*/ 0 h 97"/>
                <a:gd name="T12" fmla="*/ 0 w 41"/>
                <a:gd name="T13" fmla="*/ 1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97">
                  <a:moveTo>
                    <a:pt x="0" y="19"/>
                  </a:moveTo>
                  <a:lnTo>
                    <a:pt x="17" y="19"/>
                  </a:lnTo>
                  <a:lnTo>
                    <a:pt x="17" y="97"/>
                  </a:lnTo>
                  <a:lnTo>
                    <a:pt x="41" y="9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" name="Freeform 56"/>
            <p:cNvSpPr>
              <a:spLocks/>
            </p:cNvSpPr>
            <p:nvPr/>
          </p:nvSpPr>
          <p:spPr bwMode="auto">
            <a:xfrm>
              <a:off x="2849563" y="5591176"/>
              <a:ext cx="65087" cy="153988"/>
            </a:xfrm>
            <a:custGeom>
              <a:avLst/>
              <a:gdLst>
                <a:gd name="T0" fmla="*/ 0 w 41"/>
                <a:gd name="T1" fmla="*/ 22 h 97"/>
                <a:gd name="T2" fmla="*/ 17 w 41"/>
                <a:gd name="T3" fmla="*/ 22 h 97"/>
                <a:gd name="T4" fmla="*/ 17 w 41"/>
                <a:gd name="T5" fmla="*/ 97 h 97"/>
                <a:gd name="T6" fmla="*/ 41 w 41"/>
                <a:gd name="T7" fmla="*/ 97 h 97"/>
                <a:gd name="T8" fmla="*/ 41 w 41"/>
                <a:gd name="T9" fmla="*/ 0 h 97"/>
                <a:gd name="T10" fmla="*/ 0 w 41"/>
                <a:gd name="T11" fmla="*/ 0 h 97"/>
                <a:gd name="T12" fmla="*/ 0 w 41"/>
                <a:gd name="T13" fmla="*/ 2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97">
                  <a:moveTo>
                    <a:pt x="0" y="22"/>
                  </a:moveTo>
                  <a:lnTo>
                    <a:pt x="17" y="22"/>
                  </a:lnTo>
                  <a:lnTo>
                    <a:pt x="17" y="97"/>
                  </a:lnTo>
                  <a:lnTo>
                    <a:pt x="41" y="9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" name="Freeform 57"/>
            <p:cNvSpPr>
              <a:spLocks/>
            </p:cNvSpPr>
            <p:nvPr/>
          </p:nvSpPr>
          <p:spPr bwMode="auto">
            <a:xfrm>
              <a:off x="2968625" y="5414963"/>
              <a:ext cx="65087" cy="153988"/>
            </a:xfrm>
            <a:custGeom>
              <a:avLst/>
              <a:gdLst>
                <a:gd name="T0" fmla="*/ 0 w 41"/>
                <a:gd name="T1" fmla="*/ 19 h 97"/>
                <a:gd name="T2" fmla="*/ 17 w 41"/>
                <a:gd name="T3" fmla="*/ 19 h 97"/>
                <a:gd name="T4" fmla="*/ 17 w 41"/>
                <a:gd name="T5" fmla="*/ 97 h 97"/>
                <a:gd name="T6" fmla="*/ 41 w 41"/>
                <a:gd name="T7" fmla="*/ 97 h 97"/>
                <a:gd name="T8" fmla="*/ 41 w 41"/>
                <a:gd name="T9" fmla="*/ 0 h 97"/>
                <a:gd name="T10" fmla="*/ 0 w 41"/>
                <a:gd name="T11" fmla="*/ 0 h 97"/>
                <a:gd name="T12" fmla="*/ 0 w 41"/>
                <a:gd name="T13" fmla="*/ 1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97">
                  <a:moveTo>
                    <a:pt x="0" y="19"/>
                  </a:moveTo>
                  <a:lnTo>
                    <a:pt x="17" y="19"/>
                  </a:lnTo>
                  <a:lnTo>
                    <a:pt x="17" y="97"/>
                  </a:lnTo>
                  <a:lnTo>
                    <a:pt x="41" y="9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" name="Freeform 58"/>
            <p:cNvSpPr>
              <a:spLocks noEditPoints="1"/>
            </p:cNvSpPr>
            <p:nvPr/>
          </p:nvSpPr>
          <p:spPr bwMode="auto">
            <a:xfrm>
              <a:off x="2825750" y="5230813"/>
              <a:ext cx="112712" cy="157163"/>
            </a:xfrm>
            <a:custGeom>
              <a:avLst/>
              <a:gdLst>
                <a:gd name="T0" fmla="*/ 21 w 29"/>
                <a:gd name="T1" fmla="*/ 1 h 41"/>
                <a:gd name="T2" fmla="*/ 15 w 29"/>
                <a:gd name="T3" fmla="*/ 0 h 41"/>
                <a:gd name="T4" fmla="*/ 9 w 29"/>
                <a:gd name="T5" fmla="*/ 1 h 41"/>
                <a:gd name="T6" fmla="*/ 0 w 29"/>
                <a:gd name="T7" fmla="*/ 15 h 41"/>
                <a:gd name="T8" fmla="*/ 0 w 29"/>
                <a:gd name="T9" fmla="*/ 26 h 41"/>
                <a:gd name="T10" fmla="*/ 9 w 29"/>
                <a:gd name="T11" fmla="*/ 40 h 41"/>
                <a:gd name="T12" fmla="*/ 15 w 29"/>
                <a:gd name="T13" fmla="*/ 41 h 41"/>
                <a:gd name="T14" fmla="*/ 21 w 29"/>
                <a:gd name="T15" fmla="*/ 39 h 41"/>
                <a:gd name="T16" fmla="*/ 29 w 29"/>
                <a:gd name="T17" fmla="*/ 26 h 41"/>
                <a:gd name="T18" fmla="*/ 29 w 29"/>
                <a:gd name="T19" fmla="*/ 15 h 41"/>
                <a:gd name="T20" fmla="*/ 21 w 29"/>
                <a:gd name="T21" fmla="*/ 1 h 41"/>
                <a:gd name="T22" fmla="*/ 19 w 29"/>
                <a:gd name="T23" fmla="*/ 26 h 41"/>
                <a:gd name="T24" fmla="*/ 15 w 29"/>
                <a:gd name="T25" fmla="*/ 32 h 41"/>
                <a:gd name="T26" fmla="*/ 10 w 29"/>
                <a:gd name="T27" fmla="*/ 26 h 41"/>
                <a:gd name="T28" fmla="*/ 10 w 29"/>
                <a:gd name="T29" fmla="*/ 14 h 41"/>
                <a:gd name="T30" fmla="*/ 15 w 29"/>
                <a:gd name="T31" fmla="*/ 9 h 41"/>
                <a:gd name="T32" fmla="*/ 19 w 29"/>
                <a:gd name="T33" fmla="*/ 14 h 41"/>
                <a:gd name="T34" fmla="*/ 19 w 29"/>
                <a:gd name="T35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41">
                  <a:moveTo>
                    <a:pt x="21" y="1"/>
                  </a:moveTo>
                  <a:cubicBezTo>
                    <a:pt x="19" y="0"/>
                    <a:pt x="17" y="0"/>
                    <a:pt x="15" y="0"/>
                  </a:cubicBezTo>
                  <a:cubicBezTo>
                    <a:pt x="13" y="0"/>
                    <a:pt x="11" y="0"/>
                    <a:pt x="9" y="1"/>
                  </a:cubicBezTo>
                  <a:cubicBezTo>
                    <a:pt x="3" y="3"/>
                    <a:pt x="0" y="8"/>
                    <a:pt x="0" y="1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2"/>
                    <a:pt x="3" y="37"/>
                    <a:pt x="9" y="40"/>
                  </a:cubicBezTo>
                  <a:cubicBezTo>
                    <a:pt x="11" y="40"/>
                    <a:pt x="13" y="41"/>
                    <a:pt x="15" y="41"/>
                  </a:cubicBezTo>
                  <a:cubicBezTo>
                    <a:pt x="17" y="41"/>
                    <a:pt x="19" y="40"/>
                    <a:pt x="21" y="39"/>
                  </a:cubicBezTo>
                  <a:cubicBezTo>
                    <a:pt x="27" y="37"/>
                    <a:pt x="29" y="32"/>
                    <a:pt x="29" y="2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9"/>
                    <a:pt x="27" y="3"/>
                    <a:pt x="21" y="1"/>
                  </a:cubicBezTo>
                  <a:close/>
                  <a:moveTo>
                    <a:pt x="19" y="26"/>
                  </a:moveTo>
                  <a:cubicBezTo>
                    <a:pt x="19" y="29"/>
                    <a:pt x="18" y="32"/>
                    <a:pt x="15" y="32"/>
                  </a:cubicBezTo>
                  <a:cubicBezTo>
                    <a:pt x="11" y="32"/>
                    <a:pt x="10" y="29"/>
                    <a:pt x="10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1"/>
                    <a:pt x="11" y="9"/>
                    <a:pt x="15" y="9"/>
                  </a:cubicBezTo>
                  <a:cubicBezTo>
                    <a:pt x="18" y="9"/>
                    <a:pt x="19" y="11"/>
                    <a:pt x="19" y="14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" name="Freeform 59"/>
            <p:cNvSpPr>
              <a:spLocks/>
            </p:cNvSpPr>
            <p:nvPr/>
          </p:nvSpPr>
          <p:spPr bwMode="auto">
            <a:xfrm>
              <a:off x="3609975" y="5414963"/>
              <a:ext cx="65087" cy="153988"/>
            </a:xfrm>
            <a:custGeom>
              <a:avLst/>
              <a:gdLst>
                <a:gd name="T0" fmla="*/ 0 w 41"/>
                <a:gd name="T1" fmla="*/ 19 h 97"/>
                <a:gd name="T2" fmla="*/ 17 w 41"/>
                <a:gd name="T3" fmla="*/ 19 h 97"/>
                <a:gd name="T4" fmla="*/ 17 w 41"/>
                <a:gd name="T5" fmla="*/ 97 h 97"/>
                <a:gd name="T6" fmla="*/ 41 w 41"/>
                <a:gd name="T7" fmla="*/ 97 h 97"/>
                <a:gd name="T8" fmla="*/ 41 w 41"/>
                <a:gd name="T9" fmla="*/ 0 h 97"/>
                <a:gd name="T10" fmla="*/ 0 w 41"/>
                <a:gd name="T11" fmla="*/ 0 h 97"/>
                <a:gd name="T12" fmla="*/ 0 w 41"/>
                <a:gd name="T13" fmla="*/ 1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97">
                  <a:moveTo>
                    <a:pt x="0" y="19"/>
                  </a:moveTo>
                  <a:lnTo>
                    <a:pt x="17" y="19"/>
                  </a:lnTo>
                  <a:lnTo>
                    <a:pt x="17" y="97"/>
                  </a:lnTo>
                  <a:lnTo>
                    <a:pt x="41" y="9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Freeform 60"/>
            <p:cNvSpPr>
              <a:spLocks/>
            </p:cNvSpPr>
            <p:nvPr/>
          </p:nvSpPr>
          <p:spPr bwMode="auto">
            <a:xfrm>
              <a:off x="3609975" y="5591176"/>
              <a:ext cx="65087" cy="153988"/>
            </a:xfrm>
            <a:custGeom>
              <a:avLst/>
              <a:gdLst>
                <a:gd name="T0" fmla="*/ 0 w 41"/>
                <a:gd name="T1" fmla="*/ 22 h 97"/>
                <a:gd name="T2" fmla="*/ 17 w 41"/>
                <a:gd name="T3" fmla="*/ 22 h 97"/>
                <a:gd name="T4" fmla="*/ 17 w 41"/>
                <a:gd name="T5" fmla="*/ 97 h 97"/>
                <a:gd name="T6" fmla="*/ 41 w 41"/>
                <a:gd name="T7" fmla="*/ 97 h 97"/>
                <a:gd name="T8" fmla="*/ 41 w 41"/>
                <a:gd name="T9" fmla="*/ 0 h 97"/>
                <a:gd name="T10" fmla="*/ 0 w 41"/>
                <a:gd name="T11" fmla="*/ 0 h 97"/>
                <a:gd name="T12" fmla="*/ 0 w 41"/>
                <a:gd name="T13" fmla="*/ 2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97">
                  <a:moveTo>
                    <a:pt x="0" y="22"/>
                  </a:moveTo>
                  <a:lnTo>
                    <a:pt x="17" y="22"/>
                  </a:lnTo>
                  <a:lnTo>
                    <a:pt x="17" y="97"/>
                  </a:lnTo>
                  <a:lnTo>
                    <a:pt x="41" y="9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" name="Freeform 61"/>
            <p:cNvSpPr>
              <a:spLocks noEditPoints="1"/>
            </p:cNvSpPr>
            <p:nvPr/>
          </p:nvSpPr>
          <p:spPr bwMode="auto">
            <a:xfrm>
              <a:off x="3586163" y="5230813"/>
              <a:ext cx="112712" cy="157163"/>
            </a:xfrm>
            <a:custGeom>
              <a:avLst/>
              <a:gdLst>
                <a:gd name="T0" fmla="*/ 21 w 29"/>
                <a:gd name="T1" fmla="*/ 1 h 41"/>
                <a:gd name="T2" fmla="*/ 15 w 29"/>
                <a:gd name="T3" fmla="*/ 0 h 41"/>
                <a:gd name="T4" fmla="*/ 9 w 29"/>
                <a:gd name="T5" fmla="*/ 1 h 41"/>
                <a:gd name="T6" fmla="*/ 0 w 29"/>
                <a:gd name="T7" fmla="*/ 15 h 41"/>
                <a:gd name="T8" fmla="*/ 0 w 29"/>
                <a:gd name="T9" fmla="*/ 26 h 41"/>
                <a:gd name="T10" fmla="*/ 8 w 29"/>
                <a:gd name="T11" fmla="*/ 40 h 41"/>
                <a:gd name="T12" fmla="*/ 15 w 29"/>
                <a:gd name="T13" fmla="*/ 41 h 41"/>
                <a:gd name="T14" fmla="*/ 21 w 29"/>
                <a:gd name="T15" fmla="*/ 39 h 41"/>
                <a:gd name="T16" fmla="*/ 29 w 29"/>
                <a:gd name="T17" fmla="*/ 26 h 41"/>
                <a:gd name="T18" fmla="*/ 29 w 29"/>
                <a:gd name="T19" fmla="*/ 15 h 41"/>
                <a:gd name="T20" fmla="*/ 21 w 29"/>
                <a:gd name="T21" fmla="*/ 1 h 41"/>
                <a:gd name="T22" fmla="*/ 19 w 29"/>
                <a:gd name="T23" fmla="*/ 26 h 41"/>
                <a:gd name="T24" fmla="*/ 14 w 29"/>
                <a:gd name="T25" fmla="*/ 32 h 41"/>
                <a:gd name="T26" fmla="*/ 10 w 29"/>
                <a:gd name="T27" fmla="*/ 26 h 41"/>
                <a:gd name="T28" fmla="*/ 10 w 29"/>
                <a:gd name="T29" fmla="*/ 14 h 41"/>
                <a:gd name="T30" fmla="*/ 14 w 29"/>
                <a:gd name="T31" fmla="*/ 9 h 41"/>
                <a:gd name="T32" fmla="*/ 19 w 29"/>
                <a:gd name="T33" fmla="*/ 14 h 41"/>
                <a:gd name="T34" fmla="*/ 19 w 29"/>
                <a:gd name="T35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41">
                  <a:moveTo>
                    <a:pt x="21" y="1"/>
                  </a:moveTo>
                  <a:cubicBezTo>
                    <a:pt x="19" y="0"/>
                    <a:pt x="17" y="0"/>
                    <a:pt x="15" y="0"/>
                  </a:cubicBezTo>
                  <a:cubicBezTo>
                    <a:pt x="13" y="0"/>
                    <a:pt x="10" y="0"/>
                    <a:pt x="9" y="1"/>
                  </a:cubicBezTo>
                  <a:cubicBezTo>
                    <a:pt x="3" y="3"/>
                    <a:pt x="0" y="8"/>
                    <a:pt x="0" y="1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2"/>
                    <a:pt x="3" y="37"/>
                    <a:pt x="8" y="40"/>
                  </a:cubicBezTo>
                  <a:cubicBezTo>
                    <a:pt x="10" y="40"/>
                    <a:pt x="12" y="41"/>
                    <a:pt x="15" y="41"/>
                  </a:cubicBezTo>
                  <a:cubicBezTo>
                    <a:pt x="17" y="41"/>
                    <a:pt x="19" y="40"/>
                    <a:pt x="21" y="39"/>
                  </a:cubicBezTo>
                  <a:cubicBezTo>
                    <a:pt x="27" y="37"/>
                    <a:pt x="29" y="32"/>
                    <a:pt x="29" y="2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9"/>
                    <a:pt x="26" y="3"/>
                    <a:pt x="21" y="1"/>
                  </a:cubicBezTo>
                  <a:close/>
                  <a:moveTo>
                    <a:pt x="19" y="26"/>
                  </a:moveTo>
                  <a:cubicBezTo>
                    <a:pt x="19" y="29"/>
                    <a:pt x="18" y="32"/>
                    <a:pt x="14" y="32"/>
                  </a:cubicBezTo>
                  <a:cubicBezTo>
                    <a:pt x="11" y="32"/>
                    <a:pt x="10" y="29"/>
                    <a:pt x="10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1"/>
                    <a:pt x="11" y="9"/>
                    <a:pt x="14" y="9"/>
                  </a:cubicBezTo>
                  <a:cubicBezTo>
                    <a:pt x="18" y="9"/>
                    <a:pt x="19" y="11"/>
                    <a:pt x="19" y="14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" name="Freeform 62"/>
            <p:cNvSpPr>
              <a:spLocks/>
            </p:cNvSpPr>
            <p:nvPr/>
          </p:nvSpPr>
          <p:spPr bwMode="auto">
            <a:xfrm>
              <a:off x="3375025" y="5414963"/>
              <a:ext cx="65087" cy="153988"/>
            </a:xfrm>
            <a:custGeom>
              <a:avLst/>
              <a:gdLst>
                <a:gd name="T0" fmla="*/ 41 w 41"/>
                <a:gd name="T1" fmla="*/ 97 h 97"/>
                <a:gd name="T2" fmla="*/ 41 w 41"/>
                <a:gd name="T3" fmla="*/ 0 h 97"/>
                <a:gd name="T4" fmla="*/ 0 w 41"/>
                <a:gd name="T5" fmla="*/ 0 h 97"/>
                <a:gd name="T6" fmla="*/ 0 w 41"/>
                <a:gd name="T7" fmla="*/ 19 h 97"/>
                <a:gd name="T8" fmla="*/ 15 w 41"/>
                <a:gd name="T9" fmla="*/ 19 h 97"/>
                <a:gd name="T10" fmla="*/ 15 w 41"/>
                <a:gd name="T11" fmla="*/ 97 h 97"/>
                <a:gd name="T12" fmla="*/ 41 w 41"/>
                <a:gd name="T13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97">
                  <a:moveTo>
                    <a:pt x="41" y="97"/>
                  </a:moveTo>
                  <a:lnTo>
                    <a:pt x="41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5" y="19"/>
                  </a:lnTo>
                  <a:lnTo>
                    <a:pt x="15" y="97"/>
                  </a:lnTo>
                  <a:lnTo>
                    <a:pt x="41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" name="Freeform 63"/>
            <p:cNvSpPr>
              <a:spLocks/>
            </p:cNvSpPr>
            <p:nvPr/>
          </p:nvSpPr>
          <p:spPr bwMode="auto">
            <a:xfrm>
              <a:off x="3494088" y="5414963"/>
              <a:ext cx="61912" cy="153988"/>
            </a:xfrm>
            <a:custGeom>
              <a:avLst/>
              <a:gdLst>
                <a:gd name="T0" fmla="*/ 0 w 39"/>
                <a:gd name="T1" fmla="*/ 19 h 97"/>
                <a:gd name="T2" fmla="*/ 15 w 39"/>
                <a:gd name="T3" fmla="*/ 19 h 97"/>
                <a:gd name="T4" fmla="*/ 15 w 39"/>
                <a:gd name="T5" fmla="*/ 97 h 97"/>
                <a:gd name="T6" fmla="*/ 39 w 39"/>
                <a:gd name="T7" fmla="*/ 97 h 97"/>
                <a:gd name="T8" fmla="*/ 39 w 39"/>
                <a:gd name="T9" fmla="*/ 0 h 97"/>
                <a:gd name="T10" fmla="*/ 0 w 39"/>
                <a:gd name="T11" fmla="*/ 0 h 97"/>
                <a:gd name="T12" fmla="*/ 0 w 39"/>
                <a:gd name="T13" fmla="*/ 1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97">
                  <a:moveTo>
                    <a:pt x="0" y="19"/>
                  </a:moveTo>
                  <a:lnTo>
                    <a:pt x="15" y="19"/>
                  </a:lnTo>
                  <a:lnTo>
                    <a:pt x="15" y="97"/>
                  </a:lnTo>
                  <a:lnTo>
                    <a:pt x="39" y="97"/>
                  </a:lnTo>
                  <a:lnTo>
                    <a:pt x="39" y="0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" name="Freeform 64"/>
            <p:cNvSpPr>
              <a:spLocks noEditPoints="1"/>
            </p:cNvSpPr>
            <p:nvPr/>
          </p:nvSpPr>
          <p:spPr bwMode="auto">
            <a:xfrm>
              <a:off x="3348038" y="5588001"/>
              <a:ext cx="115887" cy="161925"/>
            </a:xfrm>
            <a:custGeom>
              <a:avLst/>
              <a:gdLst>
                <a:gd name="T0" fmla="*/ 21 w 30"/>
                <a:gd name="T1" fmla="*/ 2 h 42"/>
                <a:gd name="T2" fmla="*/ 15 w 30"/>
                <a:gd name="T3" fmla="*/ 0 h 42"/>
                <a:gd name="T4" fmla="*/ 9 w 30"/>
                <a:gd name="T5" fmla="*/ 2 h 42"/>
                <a:gd name="T6" fmla="*/ 0 w 30"/>
                <a:gd name="T7" fmla="*/ 15 h 42"/>
                <a:gd name="T8" fmla="*/ 0 w 30"/>
                <a:gd name="T9" fmla="*/ 26 h 42"/>
                <a:gd name="T10" fmla="*/ 9 w 30"/>
                <a:gd name="T11" fmla="*/ 40 h 42"/>
                <a:gd name="T12" fmla="*/ 15 w 30"/>
                <a:gd name="T13" fmla="*/ 42 h 42"/>
                <a:gd name="T14" fmla="*/ 22 w 30"/>
                <a:gd name="T15" fmla="*/ 40 h 42"/>
                <a:gd name="T16" fmla="*/ 30 w 30"/>
                <a:gd name="T17" fmla="*/ 26 h 42"/>
                <a:gd name="T18" fmla="*/ 30 w 30"/>
                <a:gd name="T19" fmla="*/ 15 h 42"/>
                <a:gd name="T20" fmla="*/ 21 w 30"/>
                <a:gd name="T21" fmla="*/ 2 h 42"/>
                <a:gd name="T22" fmla="*/ 20 w 30"/>
                <a:gd name="T23" fmla="*/ 27 h 42"/>
                <a:gd name="T24" fmla="*/ 15 w 30"/>
                <a:gd name="T25" fmla="*/ 33 h 42"/>
                <a:gd name="T26" fmla="*/ 10 w 30"/>
                <a:gd name="T27" fmla="*/ 27 h 42"/>
                <a:gd name="T28" fmla="*/ 10 w 30"/>
                <a:gd name="T29" fmla="*/ 15 h 42"/>
                <a:gd name="T30" fmla="*/ 15 w 30"/>
                <a:gd name="T31" fmla="*/ 9 h 42"/>
                <a:gd name="T32" fmla="*/ 20 w 30"/>
                <a:gd name="T33" fmla="*/ 15 h 42"/>
                <a:gd name="T34" fmla="*/ 20 w 30"/>
                <a:gd name="T35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42">
                  <a:moveTo>
                    <a:pt x="21" y="2"/>
                  </a:moveTo>
                  <a:cubicBezTo>
                    <a:pt x="20" y="1"/>
                    <a:pt x="17" y="0"/>
                    <a:pt x="15" y="0"/>
                  </a:cubicBezTo>
                  <a:cubicBezTo>
                    <a:pt x="13" y="0"/>
                    <a:pt x="11" y="1"/>
                    <a:pt x="9" y="2"/>
                  </a:cubicBezTo>
                  <a:cubicBezTo>
                    <a:pt x="3" y="4"/>
                    <a:pt x="0" y="9"/>
                    <a:pt x="0" y="1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3"/>
                    <a:pt x="3" y="38"/>
                    <a:pt x="9" y="40"/>
                  </a:cubicBezTo>
                  <a:cubicBezTo>
                    <a:pt x="11" y="41"/>
                    <a:pt x="13" y="42"/>
                    <a:pt x="15" y="42"/>
                  </a:cubicBezTo>
                  <a:cubicBezTo>
                    <a:pt x="18" y="42"/>
                    <a:pt x="20" y="41"/>
                    <a:pt x="22" y="40"/>
                  </a:cubicBezTo>
                  <a:cubicBezTo>
                    <a:pt x="27" y="38"/>
                    <a:pt x="30" y="32"/>
                    <a:pt x="30" y="26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9"/>
                    <a:pt x="27" y="4"/>
                    <a:pt x="21" y="2"/>
                  </a:cubicBezTo>
                  <a:close/>
                  <a:moveTo>
                    <a:pt x="20" y="27"/>
                  </a:moveTo>
                  <a:cubicBezTo>
                    <a:pt x="20" y="30"/>
                    <a:pt x="19" y="33"/>
                    <a:pt x="15" y="33"/>
                  </a:cubicBezTo>
                  <a:cubicBezTo>
                    <a:pt x="12" y="33"/>
                    <a:pt x="10" y="30"/>
                    <a:pt x="10" y="27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2"/>
                    <a:pt x="12" y="9"/>
                    <a:pt x="15" y="9"/>
                  </a:cubicBezTo>
                  <a:cubicBezTo>
                    <a:pt x="19" y="9"/>
                    <a:pt x="20" y="12"/>
                    <a:pt x="20" y="15"/>
                  </a:cubicBezTo>
                  <a:lnTo>
                    <a:pt x="2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" name="Freeform 65"/>
            <p:cNvSpPr>
              <a:spLocks noEditPoints="1"/>
            </p:cNvSpPr>
            <p:nvPr/>
          </p:nvSpPr>
          <p:spPr bwMode="auto">
            <a:xfrm>
              <a:off x="2687638" y="5410201"/>
              <a:ext cx="111125" cy="158750"/>
            </a:xfrm>
            <a:custGeom>
              <a:avLst/>
              <a:gdLst>
                <a:gd name="T0" fmla="*/ 21 w 29"/>
                <a:gd name="T1" fmla="*/ 1 h 41"/>
                <a:gd name="T2" fmla="*/ 15 w 29"/>
                <a:gd name="T3" fmla="*/ 0 h 41"/>
                <a:gd name="T4" fmla="*/ 9 w 29"/>
                <a:gd name="T5" fmla="*/ 1 h 41"/>
                <a:gd name="T6" fmla="*/ 0 w 29"/>
                <a:gd name="T7" fmla="*/ 15 h 41"/>
                <a:gd name="T8" fmla="*/ 0 w 29"/>
                <a:gd name="T9" fmla="*/ 26 h 41"/>
                <a:gd name="T10" fmla="*/ 9 w 29"/>
                <a:gd name="T11" fmla="*/ 40 h 41"/>
                <a:gd name="T12" fmla="*/ 15 w 29"/>
                <a:gd name="T13" fmla="*/ 41 h 41"/>
                <a:gd name="T14" fmla="*/ 21 w 29"/>
                <a:gd name="T15" fmla="*/ 40 h 41"/>
                <a:gd name="T16" fmla="*/ 29 w 29"/>
                <a:gd name="T17" fmla="*/ 26 h 41"/>
                <a:gd name="T18" fmla="*/ 29 w 29"/>
                <a:gd name="T19" fmla="*/ 15 h 41"/>
                <a:gd name="T20" fmla="*/ 21 w 29"/>
                <a:gd name="T21" fmla="*/ 1 h 41"/>
                <a:gd name="T22" fmla="*/ 19 w 29"/>
                <a:gd name="T23" fmla="*/ 26 h 41"/>
                <a:gd name="T24" fmla="*/ 15 w 29"/>
                <a:gd name="T25" fmla="*/ 32 h 41"/>
                <a:gd name="T26" fmla="*/ 10 w 29"/>
                <a:gd name="T27" fmla="*/ 26 h 41"/>
                <a:gd name="T28" fmla="*/ 10 w 29"/>
                <a:gd name="T29" fmla="*/ 15 h 41"/>
                <a:gd name="T30" fmla="*/ 15 w 29"/>
                <a:gd name="T31" fmla="*/ 9 h 41"/>
                <a:gd name="T32" fmla="*/ 19 w 29"/>
                <a:gd name="T33" fmla="*/ 15 h 41"/>
                <a:gd name="T34" fmla="*/ 19 w 29"/>
                <a:gd name="T35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41">
                  <a:moveTo>
                    <a:pt x="21" y="1"/>
                  </a:moveTo>
                  <a:cubicBezTo>
                    <a:pt x="19" y="0"/>
                    <a:pt x="17" y="0"/>
                    <a:pt x="15" y="0"/>
                  </a:cubicBezTo>
                  <a:cubicBezTo>
                    <a:pt x="13" y="0"/>
                    <a:pt x="11" y="0"/>
                    <a:pt x="9" y="1"/>
                  </a:cubicBezTo>
                  <a:cubicBezTo>
                    <a:pt x="3" y="4"/>
                    <a:pt x="0" y="9"/>
                    <a:pt x="0" y="1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3"/>
                    <a:pt x="3" y="38"/>
                    <a:pt x="9" y="40"/>
                  </a:cubicBezTo>
                  <a:cubicBezTo>
                    <a:pt x="11" y="41"/>
                    <a:pt x="13" y="41"/>
                    <a:pt x="15" y="41"/>
                  </a:cubicBezTo>
                  <a:cubicBezTo>
                    <a:pt x="17" y="41"/>
                    <a:pt x="19" y="41"/>
                    <a:pt x="21" y="40"/>
                  </a:cubicBezTo>
                  <a:cubicBezTo>
                    <a:pt x="27" y="37"/>
                    <a:pt x="29" y="32"/>
                    <a:pt x="29" y="2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9"/>
                    <a:pt x="27" y="4"/>
                    <a:pt x="21" y="1"/>
                  </a:cubicBezTo>
                  <a:close/>
                  <a:moveTo>
                    <a:pt x="19" y="26"/>
                  </a:moveTo>
                  <a:cubicBezTo>
                    <a:pt x="19" y="30"/>
                    <a:pt x="18" y="32"/>
                    <a:pt x="15" y="32"/>
                  </a:cubicBezTo>
                  <a:cubicBezTo>
                    <a:pt x="11" y="32"/>
                    <a:pt x="10" y="30"/>
                    <a:pt x="10" y="2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2"/>
                    <a:pt x="11" y="9"/>
                    <a:pt x="15" y="9"/>
                  </a:cubicBezTo>
                  <a:cubicBezTo>
                    <a:pt x="18" y="9"/>
                    <a:pt x="19" y="12"/>
                    <a:pt x="19" y="15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" name="Freeform 66"/>
            <p:cNvSpPr>
              <a:spLocks/>
            </p:cNvSpPr>
            <p:nvPr/>
          </p:nvSpPr>
          <p:spPr bwMode="auto">
            <a:xfrm>
              <a:off x="3098800" y="5230813"/>
              <a:ext cx="61912" cy="153988"/>
            </a:xfrm>
            <a:custGeom>
              <a:avLst/>
              <a:gdLst>
                <a:gd name="T0" fmla="*/ 39 w 39"/>
                <a:gd name="T1" fmla="*/ 97 h 97"/>
                <a:gd name="T2" fmla="*/ 39 w 39"/>
                <a:gd name="T3" fmla="*/ 0 h 97"/>
                <a:gd name="T4" fmla="*/ 0 w 39"/>
                <a:gd name="T5" fmla="*/ 0 h 97"/>
                <a:gd name="T6" fmla="*/ 0 w 39"/>
                <a:gd name="T7" fmla="*/ 21 h 97"/>
                <a:gd name="T8" fmla="*/ 15 w 39"/>
                <a:gd name="T9" fmla="*/ 21 h 97"/>
                <a:gd name="T10" fmla="*/ 15 w 39"/>
                <a:gd name="T11" fmla="*/ 97 h 97"/>
                <a:gd name="T12" fmla="*/ 39 w 39"/>
                <a:gd name="T13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97">
                  <a:moveTo>
                    <a:pt x="39" y="97"/>
                  </a:moveTo>
                  <a:lnTo>
                    <a:pt x="3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5" y="21"/>
                  </a:lnTo>
                  <a:lnTo>
                    <a:pt x="15" y="97"/>
                  </a:lnTo>
                  <a:lnTo>
                    <a:pt x="39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" name="Freeform 67"/>
            <p:cNvSpPr>
              <a:spLocks/>
            </p:cNvSpPr>
            <p:nvPr/>
          </p:nvSpPr>
          <p:spPr bwMode="auto">
            <a:xfrm>
              <a:off x="3236913" y="5414963"/>
              <a:ext cx="61912" cy="153988"/>
            </a:xfrm>
            <a:custGeom>
              <a:avLst/>
              <a:gdLst>
                <a:gd name="T0" fmla="*/ 0 w 39"/>
                <a:gd name="T1" fmla="*/ 19 h 97"/>
                <a:gd name="T2" fmla="*/ 15 w 39"/>
                <a:gd name="T3" fmla="*/ 19 h 97"/>
                <a:gd name="T4" fmla="*/ 15 w 39"/>
                <a:gd name="T5" fmla="*/ 97 h 97"/>
                <a:gd name="T6" fmla="*/ 39 w 39"/>
                <a:gd name="T7" fmla="*/ 97 h 97"/>
                <a:gd name="T8" fmla="*/ 39 w 39"/>
                <a:gd name="T9" fmla="*/ 0 h 97"/>
                <a:gd name="T10" fmla="*/ 0 w 39"/>
                <a:gd name="T11" fmla="*/ 0 h 97"/>
                <a:gd name="T12" fmla="*/ 0 w 39"/>
                <a:gd name="T13" fmla="*/ 1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97">
                  <a:moveTo>
                    <a:pt x="0" y="19"/>
                  </a:moveTo>
                  <a:lnTo>
                    <a:pt x="15" y="19"/>
                  </a:lnTo>
                  <a:lnTo>
                    <a:pt x="15" y="97"/>
                  </a:lnTo>
                  <a:lnTo>
                    <a:pt x="39" y="97"/>
                  </a:lnTo>
                  <a:lnTo>
                    <a:pt x="39" y="0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" name="Freeform 68"/>
            <p:cNvSpPr>
              <a:spLocks/>
            </p:cNvSpPr>
            <p:nvPr/>
          </p:nvSpPr>
          <p:spPr bwMode="auto">
            <a:xfrm>
              <a:off x="3236913" y="5591176"/>
              <a:ext cx="61912" cy="153988"/>
            </a:xfrm>
            <a:custGeom>
              <a:avLst/>
              <a:gdLst>
                <a:gd name="T0" fmla="*/ 0 w 39"/>
                <a:gd name="T1" fmla="*/ 22 h 97"/>
                <a:gd name="T2" fmla="*/ 15 w 39"/>
                <a:gd name="T3" fmla="*/ 22 h 97"/>
                <a:gd name="T4" fmla="*/ 15 w 39"/>
                <a:gd name="T5" fmla="*/ 97 h 97"/>
                <a:gd name="T6" fmla="*/ 39 w 39"/>
                <a:gd name="T7" fmla="*/ 97 h 97"/>
                <a:gd name="T8" fmla="*/ 39 w 39"/>
                <a:gd name="T9" fmla="*/ 0 h 97"/>
                <a:gd name="T10" fmla="*/ 0 w 39"/>
                <a:gd name="T11" fmla="*/ 0 h 97"/>
                <a:gd name="T12" fmla="*/ 0 w 39"/>
                <a:gd name="T13" fmla="*/ 2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97">
                  <a:moveTo>
                    <a:pt x="0" y="22"/>
                  </a:moveTo>
                  <a:lnTo>
                    <a:pt x="15" y="22"/>
                  </a:lnTo>
                  <a:lnTo>
                    <a:pt x="15" y="97"/>
                  </a:lnTo>
                  <a:lnTo>
                    <a:pt x="39" y="97"/>
                  </a:lnTo>
                  <a:lnTo>
                    <a:pt x="39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" name="Freeform 69"/>
            <p:cNvSpPr>
              <a:spLocks noEditPoints="1"/>
            </p:cNvSpPr>
            <p:nvPr/>
          </p:nvSpPr>
          <p:spPr bwMode="auto">
            <a:xfrm>
              <a:off x="3071813" y="5410201"/>
              <a:ext cx="115887" cy="158750"/>
            </a:xfrm>
            <a:custGeom>
              <a:avLst/>
              <a:gdLst>
                <a:gd name="T0" fmla="*/ 21 w 30"/>
                <a:gd name="T1" fmla="*/ 1 h 41"/>
                <a:gd name="T2" fmla="*/ 15 w 30"/>
                <a:gd name="T3" fmla="*/ 0 h 41"/>
                <a:gd name="T4" fmla="*/ 9 w 30"/>
                <a:gd name="T5" fmla="*/ 1 h 41"/>
                <a:gd name="T6" fmla="*/ 0 w 30"/>
                <a:gd name="T7" fmla="*/ 15 h 41"/>
                <a:gd name="T8" fmla="*/ 0 w 30"/>
                <a:gd name="T9" fmla="*/ 26 h 41"/>
                <a:gd name="T10" fmla="*/ 9 w 30"/>
                <a:gd name="T11" fmla="*/ 40 h 41"/>
                <a:gd name="T12" fmla="*/ 15 w 30"/>
                <a:gd name="T13" fmla="*/ 41 h 41"/>
                <a:gd name="T14" fmla="*/ 22 w 30"/>
                <a:gd name="T15" fmla="*/ 40 h 41"/>
                <a:gd name="T16" fmla="*/ 30 w 30"/>
                <a:gd name="T17" fmla="*/ 26 h 41"/>
                <a:gd name="T18" fmla="*/ 30 w 30"/>
                <a:gd name="T19" fmla="*/ 15 h 41"/>
                <a:gd name="T20" fmla="*/ 21 w 30"/>
                <a:gd name="T21" fmla="*/ 1 h 41"/>
                <a:gd name="T22" fmla="*/ 20 w 30"/>
                <a:gd name="T23" fmla="*/ 26 h 41"/>
                <a:gd name="T24" fmla="*/ 15 w 30"/>
                <a:gd name="T25" fmla="*/ 32 h 41"/>
                <a:gd name="T26" fmla="*/ 10 w 30"/>
                <a:gd name="T27" fmla="*/ 26 h 41"/>
                <a:gd name="T28" fmla="*/ 10 w 30"/>
                <a:gd name="T29" fmla="*/ 15 h 41"/>
                <a:gd name="T30" fmla="*/ 15 w 30"/>
                <a:gd name="T31" fmla="*/ 9 h 41"/>
                <a:gd name="T32" fmla="*/ 20 w 30"/>
                <a:gd name="T33" fmla="*/ 15 h 41"/>
                <a:gd name="T34" fmla="*/ 20 w 30"/>
                <a:gd name="T35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41">
                  <a:moveTo>
                    <a:pt x="21" y="1"/>
                  </a:moveTo>
                  <a:cubicBezTo>
                    <a:pt x="19" y="0"/>
                    <a:pt x="17" y="0"/>
                    <a:pt x="15" y="0"/>
                  </a:cubicBezTo>
                  <a:cubicBezTo>
                    <a:pt x="13" y="0"/>
                    <a:pt x="11" y="0"/>
                    <a:pt x="9" y="1"/>
                  </a:cubicBezTo>
                  <a:cubicBezTo>
                    <a:pt x="3" y="4"/>
                    <a:pt x="0" y="9"/>
                    <a:pt x="0" y="1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3"/>
                    <a:pt x="3" y="38"/>
                    <a:pt x="9" y="40"/>
                  </a:cubicBezTo>
                  <a:cubicBezTo>
                    <a:pt x="11" y="41"/>
                    <a:pt x="13" y="41"/>
                    <a:pt x="15" y="41"/>
                  </a:cubicBezTo>
                  <a:cubicBezTo>
                    <a:pt x="17" y="41"/>
                    <a:pt x="20" y="41"/>
                    <a:pt x="22" y="40"/>
                  </a:cubicBezTo>
                  <a:cubicBezTo>
                    <a:pt x="27" y="37"/>
                    <a:pt x="30" y="32"/>
                    <a:pt x="30" y="26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9"/>
                    <a:pt x="27" y="4"/>
                    <a:pt x="21" y="1"/>
                  </a:cubicBezTo>
                  <a:close/>
                  <a:moveTo>
                    <a:pt x="20" y="26"/>
                  </a:moveTo>
                  <a:cubicBezTo>
                    <a:pt x="20" y="30"/>
                    <a:pt x="19" y="32"/>
                    <a:pt x="15" y="32"/>
                  </a:cubicBezTo>
                  <a:cubicBezTo>
                    <a:pt x="12" y="32"/>
                    <a:pt x="10" y="30"/>
                    <a:pt x="10" y="2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2"/>
                    <a:pt x="12" y="9"/>
                    <a:pt x="15" y="9"/>
                  </a:cubicBezTo>
                  <a:cubicBezTo>
                    <a:pt x="19" y="9"/>
                    <a:pt x="20" y="12"/>
                    <a:pt x="20" y="15"/>
                  </a:cubicBezTo>
                  <a:lnTo>
                    <a:pt x="2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" name="Freeform 70"/>
            <p:cNvSpPr>
              <a:spLocks noEditPoints="1"/>
            </p:cNvSpPr>
            <p:nvPr/>
          </p:nvSpPr>
          <p:spPr bwMode="auto">
            <a:xfrm>
              <a:off x="2687638" y="4768851"/>
              <a:ext cx="1022350" cy="619125"/>
            </a:xfrm>
            <a:custGeom>
              <a:avLst/>
              <a:gdLst>
                <a:gd name="T0" fmla="*/ 221 w 266"/>
                <a:gd name="T1" fmla="*/ 113 h 161"/>
                <a:gd name="T2" fmla="*/ 254 w 266"/>
                <a:gd name="T3" fmla="*/ 112 h 161"/>
                <a:gd name="T4" fmla="*/ 229 w 266"/>
                <a:gd name="T5" fmla="*/ 37 h 161"/>
                <a:gd name="T6" fmla="*/ 185 w 266"/>
                <a:gd name="T7" fmla="*/ 0 h 161"/>
                <a:gd name="T8" fmla="*/ 113 w 266"/>
                <a:gd name="T9" fmla="*/ 23 h 161"/>
                <a:gd name="T10" fmla="*/ 45 w 266"/>
                <a:gd name="T11" fmla="*/ 54 h 161"/>
                <a:gd name="T12" fmla="*/ 2 w 266"/>
                <a:gd name="T13" fmla="*/ 113 h 161"/>
                <a:gd name="T14" fmla="*/ 2 w 266"/>
                <a:gd name="T15" fmla="*/ 113 h 161"/>
                <a:gd name="T16" fmla="*/ 72 w 266"/>
                <a:gd name="T17" fmla="*/ 113 h 161"/>
                <a:gd name="T18" fmla="*/ 108 w 266"/>
                <a:gd name="T19" fmla="*/ 113 h 161"/>
                <a:gd name="T20" fmla="*/ 113 w 266"/>
                <a:gd name="T21" fmla="*/ 113 h 161"/>
                <a:gd name="T22" fmla="*/ 118 w 266"/>
                <a:gd name="T23" fmla="*/ 113 h 161"/>
                <a:gd name="T24" fmla="*/ 135 w 266"/>
                <a:gd name="T25" fmla="*/ 113 h 161"/>
                <a:gd name="T26" fmla="*/ 136 w 266"/>
                <a:gd name="T27" fmla="*/ 135 h 161"/>
                <a:gd name="T28" fmla="*/ 145 w 266"/>
                <a:gd name="T29" fmla="*/ 160 h 161"/>
                <a:gd name="T30" fmla="*/ 158 w 266"/>
                <a:gd name="T31" fmla="*/ 159 h 161"/>
                <a:gd name="T32" fmla="*/ 166 w 266"/>
                <a:gd name="T33" fmla="*/ 140 h 161"/>
                <a:gd name="T34" fmla="*/ 172 w 266"/>
                <a:gd name="T35" fmla="*/ 146 h 161"/>
                <a:gd name="T36" fmla="*/ 187 w 266"/>
                <a:gd name="T37" fmla="*/ 161 h 161"/>
                <a:gd name="T38" fmla="*/ 202 w 266"/>
                <a:gd name="T39" fmla="*/ 146 h 161"/>
                <a:gd name="T40" fmla="*/ 208 w 266"/>
                <a:gd name="T41" fmla="*/ 129 h 161"/>
                <a:gd name="T42" fmla="*/ 216 w 266"/>
                <a:gd name="T43" fmla="*/ 160 h 161"/>
                <a:gd name="T44" fmla="*/ 226 w 266"/>
                <a:gd name="T45" fmla="*/ 120 h 161"/>
                <a:gd name="T46" fmla="*/ 218 w 266"/>
                <a:gd name="T47" fmla="*/ 113 h 161"/>
                <a:gd name="T48" fmla="*/ 75 w 266"/>
                <a:gd name="T49" fmla="*/ 99 h 161"/>
                <a:gd name="T50" fmla="*/ 14 w 266"/>
                <a:gd name="T51" fmla="*/ 99 h 161"/>
                <a:gd name="T52" fmla="*/ 71 w 266"/>
                <a:gd name="T53" fmla="*/ 84 h 161"/>
                <a:gd name="T54" fmla="*/ 81 w 266"/>
                <a:gd name="T55" fmla="*/ 99 h 161"/>
                <a:gd name="T56" fmla="*/ 156 w 266"/>
                <a:gd name="T57" fmla="*/ 146 h 161"/>
                <a:gd name="T58" fmla="*/ 146 w 266"/>
                <a:gd name="T59" fmla="*/ 146 h 161"/>
                <a:gd name="T60" fmla="*/ 147 w 266"/>
                <a:gd name="T61" fmla="*/ 131 h 161"/>
                <a:gd name="T62" fmla="*/ 156 w 266"/>
                <a:gd name="T63" fmla="*/ 146 h 161"/>
                <a:gd name="T64" fmla="*/ 187 w 266"/>
                <a:gd name="T65" fmla="*/ 152 h 161"/>
                <a:gd name="T66" fmla="*/ 182 w 266"/>
                <a:gd name="T67" fmla="*/ 141 h 161"/>
                <a:gd name="T68" fmla="*/ 192 w 266"/>
                <a:gd name="T69" fmla="*/ 146 h 161"/>
                <a:gd name="T70" fmla="*/ 146 w 266"/>
                <a:gd name="T71" fmla="*/ 99 h 161"/>
                <a:gd name="T72" fmla="*/ 146 w 266"/>
                <a:gd name="T73" fmla="*/ 99 h 161"/>
                <a:gd name="T74" fmla="*/ 132 w 266"/>
                <a:gd name="T75" fmla="*/ 99 h 161"/>
                <a:gd name="T76" fmla="*/ 83 w 266"/>
                <a:gd name="T77" fmla="*/ 68 h 161"/>
                <a:gd name="T78" fmla="*/ 144 w 266"/>
                <a:gd name="T79" fmla="*/ 68 h 161"/>
                <a:gd name="T80" fmla="*/ 158 w 266"/>
                <a:gd name="T81" fmla="*/ 66 h 161"/>
                <a:gd name="T82" fmla="*/ 158 w 266"/>
                <a:gd name="T83" fmla="*/ 63 h 161"/>
                <a:gd name="T84" fmla="*/ 158 w 266"/>
                <a:gd name="T85" fmla="*/ 60 h 161"/>
                <a:gd name="T86" fmla="*/ 156 w 266"/>
                <a:gd name="T87" fmla="*/ 54 h 161"/>
                <a:gd name="T88" fmla="*/ 185 w 266"/>
                <a:gd name="T89" fmla="*/ 14 h 161"/>
                <a:gd name="T90" fmla="*/ 214 w 266"/>
                <a:gd name="T91" fmla="*/ 37 h 161"/>
                <a:gd name="T92" fmla="*/ 215 w 266"/>
                <a:gd name="T93" fmla="*/ 51 h 161"/>
                <a:gd name="T94" fmla="*/ 229 w 266"/>
                <a:gd name="T95" fmla="*/ 51 h 161"/>
                <a:gd name="T96" fmla="*/ 246 w 266"/>
                <a:gd name="T97" fmla="*/ 99 h 161"/>
                <a:gd name="T98" fmla="*/ 207 w 266"/>
                <a:gd name="T99" fmla="*/ 99 h 161"/>
                <a:gd name="T100" fmla="*/ 177 w 266"/>
                <a:gd name="T101" fmla="*/ 127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6" h="161">
                  <a:moveTo>
                    <a:pt x="218" y="113"/>
                  </a:moveTo>
                  <a:cubicBezTo>
                    <a:pt x="221" y="113"/>
                    <a:pt x="221" y="113"/>
                    <a:pt x="221" y="113"/>
                  </a:cubicBezTo>
                  <a:cubicBezTo>
                    <a:pt x="253" y="113"/>
                    <a:pt x="253" y="113"/>
                    <a:pt x="253" y="113"/>
                  </a:cubicBezTo>
                  <a:cubicBezTo>
                    <a:pt x="254" y="112"/>
                    <a:pt x="254" y="112"/>
                    <a:pt x="254" y="112"/>
                  </a:cubicBezTo>
                  <a:cubicBezTo>
                    <a:pt x="261" y="104"/>
                    <a:pt x="266" y="93"/>
                    <a:pt x="266" y="81"/>
                  </a:cubicBezTo>
                  <a:cubicBezTo>
                    <a:pt x="266" y="59"/>
                    <a:pt x="250" y="40"/>
                    <a:pt x="229" y="37"/>
                  </a:cubicBezTo>
                  <a:cubicBezTo>
                    <a:pt x="229" y="37"/>
                    <a:pt x="229" y="37"/>
                    <a:pt x="229" y="37"/>
                  </a:cubicBezTo>
                  <a:cubicBezTo>
                    <a:pt x="225" y="16"/>
                    <a:pt x="207" y="0"/>
                    <a:pt x="185" y="0"/>
                  </a:cubicBezTo>
                  <a:cubicBezTo>
                    <a:pt x="164" y="0"/>
                    <a:pt x="147" y="14"/>
                    <a:pt x="141" y="33"/>
                  </a:cubicBezTo>
                  <a:cubicBezTo>
                    <a:pt x="134" y="27"/>
                    <a:pt x="124" y="23"/>
                    <a:pt x="113" y="23"/>
                  </a:cubicBezTo>
                  <a:cubicBezTo>
                    <a:pt x="91" y="23"/>
                    <a:pt x="72" y="40"/>
                    <a:pt x="69" y="61"/>
                  </a:cubicBezTo>
                  <a:cubicBezTo>
                    <a:pt x="62" y="56"/>
                    <a:pt x="54" y="54"/>
                    <a:pt x="45" y="54"/>
                  </a:cubicBezTo>
                  <a:cubicBezTo>
                    <a:pt x="20" y="54"/>
                    <a:pt x="0" y="74"/>
                    <a:pt x="0" y="99"/>
                  </a:cubicBezTo>
                  <a:cubicBezTo>
                    <a:pt x="0" y="104"/>
                    <a:pt x="1" y="108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87" y="113"/>
                    <a:pt x="87" y="113"/>
                    <a:pt x="87" y="113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12" y="113"/>
                    <a:pt x="113" y="113"/>
                    <a:pt x="113" y="113"/>
                  </a:cubicBezTo>
                  <a:cubicBezTo>
                    <a:pt x="113" y="113"/>
                    <a:pt x="113" y="113"/>
                    <a:pt x="113" y="113"/>
                  </a:cubicBezTo>
                  <a:cubicBezTo>
                    <a:pt x="118" y="113"/>
                    <a:pt x="118" y="113"/>
                    <a:pt x="118" y="113"/>
                  </a:cubicBezTo>
                  <a:cubicBezTo>
                    <a:pt x="118" y="113"/>
                    <a:pt x="118" y="113"/>
                    <a:pt x="118" y="113"/>
                  </a:cubicBezTo>
                  <a:cubicBezTo>
                    <a:pt x="135" y="113"/>
                    <a:pt x="135" y="113"/>
                    <a:pt x="135" y="113"/>
                  </a:cubicBezTo>
                  <a:cubicBezTo>
                    <a:pt x="136" y="117"/>
                    <a:pt x="138" y="120"/>
                    <a:pt x="141" y="124"/>
                  </a:cubicBezTo>
                  <a:cubicBezTo>
                    <a:pt x="138" y="126"/>
                    <a:pt x="136" y="130"/>
                    <a:pt x="136" y="135"/>
                  </a:cubicBezTo>
                  <a:cubicBezTo>
                    <a:pt x="136" y="146"/>
                    <a:pt x="136" y="146"/>
                    <a:pt x="136" y="146"/>
                  </a:cubicBezTo>
                  <a:cubicBezTo>
                    <a:pt x="136" y="152"/>
                    <a:pt x="139" y="157"/>
                    <a:pt x="145" y="160"/>
                  </a:cubicBezTo>
                  <a:cubicBezTo>
                    <a:pt x="147" y="160"/>
                    <a:pt x="149" y="161"/>
                    <a:pt x="151" y="161"/>
                  </a:cubicBezTo>
                  <a:cubicBezTo>
                    <a:pt x="153" y="161"/>
                    <a:pt x="156" y="160"/>
                    <a:pt x="158" y="159"/>
                  </a:cubicBezTo>
                  <a:cubicBezTo>
                    <a:pt x="163" y="157"/>
                    <a:pt x="166" y="152"/>
                    <a:pt x="166" y="146"/>
                  </a:cubicBezTo>
                  <a:cubicBezTo>
                    <a:pt x="166" y="140"/>
                    <a:pt x="166" y="140"/>
                    <a:pt x="166" y="140"/>
                  </a:cubicBezTo>
                  <a:cubicBezTo>
                    <a:pt x="168" y="141"/>
                    <a:pt x="170" y="141"/>
                    <a:pt x="172" y="141"/>
                  </a:cubicBezTo>
                  <a:cubicBezTo>
                    <a:pt x="172" y="146"/>
                    <a:pt x="172" y="146"/>
                    <a:pt x="172" y="146"/>
                  </a:cubicBezTo>
                  <a:cubicBezTo>
                    <a:pt x="172" y="152"/>
                    <a:pt x="175" y="157"/>
                    <a:pt x="181" y="160"/>
                  </a:cubicBezTo>
                  <a:cubicBezTo>
                    <a:pt x="183" y="160"/>
                    <a:pt x="185" y="161"/>
                    <a:pt x="187" y="161"/>
                  </a:cubicBezTo>
                  <a:cubicBezTo>
                    <a:pt x="190" y="161"/>
                    <a:pt x="192" y="160"/>
                    <a:pt x="194" y="159"/>
                  </a:cubicBezTo>
                  <a:cubicBezTo>
                    <a:pt x="199" y="157"/>
                    <a:pt x="202" y="152"/>
                    <a:pt x="202" y="146"/>
                  </a:cubicBezTo>
                  <a:cubicBezTo>
                    <a:pt x="202" y="134"/>
                    <a:pt x="202" y="134"/>
                    <a:pt x="202" y="134"/>
                  </a:cubicBezTo>
                  <a:cubicBezTo>
                    <a:pt x="204" y="132"/>
                    <a:pt x="206" y="131"/>
                    <a:pt x="208" y="129"/>
                  </a:cubicBezTo>
                  <a:cubicBezTo>
                    <a:pt x="216" y="129"/>
                    <a:pt x="216" y="129"/>
                    <a:pt x="216" y="12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26" y="160"/>
                    <a:pt x="226" y="160"/>
                    <a:pt x="226" y="160"/>
                  </a:cubicBezTo>
                  <a:cubicBezTo>
                    <a:pt x="226" y="120"/>
                    <a:pt x="226" y="120"/>
                    <a:pt x="226" y="120"/>
                  </a:cubicBezTo>
                  <a:cubicBezTo>
                    <a:pt x="215" y="120"/>
                    <a:pt x="215" y="120"/>
                    <a:pt x="215" y="120"/>
                  </a:cubicBezTo>
                  <a:cubicBezTo>
                    <a:pt x="216" y="118"/>
                    <a:pt x="217" y="116"/>
                    <a:pt x="218" y="113"/>
                  </a:cubicBezTo>
                  <a:close/>
                  <a:moveTo>
                    <a:pt x="81" y="99"/>
                  </a:moveTo>
                  <a:cubicBezTo>
                    <a:pt x="75" y="99"/>
                    <a:pt x="75" y="99"/>
                    <a:pt x="75" y="99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4" y="82"/>
                    <a:pt x="28" y="68"/>
                    <a:pt x="45" y="68"/>
                  </a:cubicBezTo>
                  <a:cubicBezTo>
                    <a:pt x="56" y="68"/>
                    <a:pt x="66" y="75"/>
                    <a:pt x="71" y="84"/>
                  </a:cubicBezTo>
                  <a:cubicBezTo>
                    <a:pt x="71" y="84"/>
                    <a:pt x="71" y="84"/>
                    <a:pt x="71" y="84"/>
                  </a:cubicBezTo>
                  <a:cubicBezTo>
                    <a:pt x="73" y="89"/>
                    <a:pt x="77" y="94"/>
                    <a:pt x="81" y="99"/>
                  </a:cubicBezTo>
                  <a:cubicBezTo>
                    <a:pt x="81" y="99"/>
                    <a:pt x="81" y="99"/>
                    <a:pt x="81" y="99"/>
                  </a:cubicBezTo>
                  <a:close/>
                  <a:moveTo>
                    <a:pt x="156" y="146"/>
                  </a:moveTo>
                  <a:cubicBezTo>
                    <a:pt x="156" y="149"/>
                    <a:pt x="155" y="152"/>
                    <a:pt x="151" y="152"/>
                  </a:cubicBezTo>
                  <a:cubicBezTo>
                    <a:pt x="147" y="152"/>
                    <a:pt x="146" y="149"/>
                    <a:pt x="146" y="146"/>
                  </a:cubicBezTo>
                  <a:cubicBezTo>
                    <a:pt x="146" y="134"/>
                    <a:pt x="146" y="134"/>
                    <a:pt x="146" y="134"/>
                  </a:cubicBezTo>
                  <a:cubicBezTo>
                    <a:pt x="146" y="133"/>
                    <a:pt x="147" y="132"/>
                    <a:pt x="147" y="131"/>
                  </a:cubicBezTo>
                  <a:cubicBezTo>
                    <a:pt x="150" y="133"/>
                    <a:pt x="153" y="135"/>
                    <a:pt x="156" y="136"/>
                  </a:cubicBezTo>
                  <a:cubicBezTo>
                    <a:pt x="156" y="146"/>
                    <a:pt x="156" y="146"/>
                    <a:pt x="156" y="146"/>
                  </a:cubicBezTo>
                  <a:close/>
                  <a:moveTo>
                    <a:pt x="192" y="146"/>
                  </a:moveTo>
                  <a:cubicBezTo>
                    <a:pt x="192" y="149"/>
                    <a:pt x="191" y="152"/>
                    <a:pt x="187" y="152"/>
                  </a:cubicBezTo>
                  <a:cubicBezTo>
                    <a:pt x="184" y="152"/>
                    <a:pt x="182" y="149"/>
                    <a:pt x="182" y="146"/>
                  </a:cubicBezTo>
                  <a:cubicBezTo>
                    <a:pt x="182" y="141"/>
                    <a:pt x="182" y="141"/>
                    <a:pt x="182" y="141"/>
                  </a:cubicBezTo>
                  <a:cubicBezTo>
                    <a:pt x="186" y="141"/>
                    <a:pt x="189" y="140"/>
                    <a:pt x="192" y="139"/>
                  </a:cubicBezTo>
                  <a:lnTo>
                    <a:pt x="192" y="146"/>
                  </a:lnTo>
                  <a:close/>
                  <a:moveTo>
                    <a:pt x="177" y="127"/>
                  </a:moveTo>
                  <a:cubicBezTo>
                    <a:pt x="160" y="127"/>
                    <a:pt x="147" y="115"/>
                    <a:pt x="146" y="99"/>
                  </a:cubicBezTo>
                  <a:cubicBezTo>
                    <a:pt x="146" y="99"/>
                    <a:pt x="146" y="99"/>
                    <a:pt x="146" y="99"/>
                  </a:cubicBezTo>
                  <a:cubicBezTo>
                    <a:pt x="146" y="99"/>
                    <a:pt x="146" y="99"/>
                    <a:pt x="146" y="99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112" y="99"/>
                    <a:pt x="112" y="99"/>
                    <a:pt x="112" y="99"/>
                  </a:cubicBezTo>
                  <a:cubicBezTo>
                    <a:pt x="96" y="98"/>
                    <a:pt x="83" y="84"/>
                    <a:pt x="83" y="68"/>
                  </a:cubicBezTo>
                  <a:cubicBezTo>
                    <a:pt x="83" y="51"/>
                    <a:pt x="97" y="38"/>
                    <a:pt x="113" y="38"/>
                  </a:cubicBezTo>
                  <a:cubicBezTo>
                    <a:pt x="130" y="38"/>
                    <a:pt x="144" y="51"/>
                    <a:pt x="144" y="68"/>
                  </a:cubicBezTo>
                  <a:cubicBezTo>
                    <a:pt x="158" y="68"/>
                    <a:pt x="158" y="68"/>
                    <a:pt x="158" y="68"/>
                  </a:cubicBezTo>
                  <a:cubicBezTo>
                    <a:pt x="158" y="67"/>
                    <a:pt x="158" y="66"/>
                    <a:pt x="158" y="66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8" y="64"/>
                    <a:pt x="158" y="64"/>
                    <a:pt x="158" y="63"/>
                  </a:cubicBezTo>
                  <a:cubicBezTo>
                    <a:pt x="158" y="63"/>
                    <a:pt x="158" y="63"/>
                    <a:pt x="158" y="62"/>
                  </a:cubicBezTo>
                  <a:cubicBezTo>
                    <a:pt x="158" y="62"/>
                    <a:pt x="158" y="61"/>
                    <a:pt x="158" y="60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8"/>
                    <a:pt x="157" y="56"/>
                    <a:pt x="156" y="54"/>
                  </a:cubicBezTo>
                  <a:cubicBezTo>
                    <a:pt x="154" y="45"/>
                    <a:pt x="154" y="45"/>
                    <a:pt x="154" y="45"/>
                  </a:cubicBezTo>
                  <a:cubicBezTo>
                    <a:pt x="154" y="28"/>
                    <a:pt x="168" y="14"/>
                    <a:pt x="185" y="14"/>
                  </a:cubicBezTo>
                  <a:cubicBezTo>
                    <a:pt x="199" y="14"/>
                    <a:pt x="211" y="24"/>
                    <a:pt x="214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5" y="39"/>
                    <a:pt x="215" y="42"/>
                    <a:pt x="215" y="44"/>
                  </a:cubicBezTo>
                  <a:cubicBezTo>
                    <a:pt x="215" y="47"/>
                    <a:pt x="215" y="49"/>
                    <a:pt x="215" y="51"/>
                  </a:cubicBezTo>
                  <a:cubicBezTo>
                    <a:pt x="217" y="51"/>
                    <a:pt x="219" y="50"/>
                    <a:pt x="221" y="50"/>
                  </a:cubicBezTo>
                  <a:cubicBezTo>
                    <a:pt x="224" y="50"/>
                    <a:pt x="227" y="51"/>
                    <a:pt x="229" y="51"/>
                  </a:cubicBezTo>
                  <a:cubicBezTo>
                    <a:pt x="242" y="55"/>
                    <a:pt x="252" y="67"/>
                    <a:pt x="252" y="81"/>
                  </a:cubicBezTo>
                  <a:cubicBezTo>
                    <a:pt x="252" y="88"/>
                    <a:pt x="250" y="94"/>
                    <a:pt x="246" y="99"/>
                  </a:cubicBezTo>
                  <a:cubicBezTo>
                    <a:pt x="207" y="99"/>
                    <a:pt x="207" y="99"/>
                    <a:pt x="207" y="99"/>
                  </a:cubicBezTo>
                  <a:cubicBezTo>
                    <a:pt x="207" y="99"/>
                    <a:pt x="207" y="99"/>
                    <a:pt x="207" y="99"/>
                  </a:cubicBezTo>
                  <a:cubicBezTo>
                    <a:pt x="207" y="102"/>
                    <a:pt x="206" y="105"/>
                    <a:pt x="205" y="108"/>
                  </a:cubicBezTo>
                  <a:cubicBezTo>
                    <a:pt x="200" y="119"/>
                    <a:pt x="189" y="127"/>
                    <a:pt x="177" y="1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cxnSp>
        <p:nvCxnSpPr>
          <p:cNvPr id="180" name="Straight Connector 179"/>
          <p:cNvCxnSpPr/>
          <p:nvPr/>
        </p:nvCxnSpPr>
        <p:spPr>
          <a:xfrm>
            <a:off x="1470025" y="1465376"/>
            <a:ext cx="464896" cy="155575"/>
          </a:xfrm>
          <a:prstGeom prst="line">
            <a:avLst/>
          </a:prstGeom>
          <a:ln w="10160" cap="rnd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/>
          <p:cNvGrpSpPr/>
          <p:nvPr/>
        </p:nvGrpSpPr>
        <p:grpSpPr>
          <a:xfrm>
            <a:off x="637630" y="1473166"/>
            <a:ext cx="729605" cy="731338"/>
            <a:chOff x="2655576" y="1394470"/>
            <a:chExt cx="847586" cy="849600"/>
          </a:xfrm>
        </p:grpSpPr>
        <p:sp>
          <p:nvSpPr>
            <p:cNvPr id="90" name="Freeform: Shape 89"/>
            <p:cNvSpPr>
              <a:spLocks/>
            </p:cNvSpPr>
            <p:nvPr/>
          </p:nvSpPr>
          <p:spPr bwMode="auto">
            <a:xfrm>
              <a:off x="2655576" y="1394470"/>
              <a:ext cx="847586" cy="849600"/>
            </a:xfrm>
            <a:custGeom>
              <a:avLst/>
              <a:gdLst>
                <a:gd name="connsiteX0" fmla="*/ 635875 w 847586"/>
                <a:gd name="connsiteY0" fmla="*/ 760009 h 849600"/>
                <a:gd name="connsiteX1" fmla="*/ 682498 w 847586"/>
                <a:gd name="connsiteY1" fmla="*/ 760009 h 849600"/>
                <a:gd name="connsiteX2" fmla="*/ 561702 w 847586"/>
                <a:gd name="connsiteY2" fmla="*/ 826447 h 849600"/>
                <a:gd name="connsiteX3" fmla="*/ 635875 w 847586"/>
                <a:gd name="connsiteY3" fmla="*/ 760009 h 849600"/>
                <a:gd name="connsiteX4" fmla="*/ 540146 w 847586"/>
                <a:gd name="connsiteY4" fmla="*/ 760009 h 849600"/>
                <a:gd name="connsiteX5" fmla="*/ 610020 w 847586"/>
                <a:gd name="connsiteY5" fmla="*/ 760009 h 849600"/>
                <a:gd name="connsiteX6" fmla="*/ 487211 w 847586"/>
                <a:gd name="connsiteY6" fmla="*/ 840540 h 849600"/>
                <a:gd name="connsiteX7" fmla="*/ 540146 w 847586"/>
                <a:gd name="connsiteY7" fmla="*/ 760009 h 849600"/>
                <a:gd name="connsiteX8" fmla="*/ 434866 w 847586"/>
                <a:gd name="connsiteY8" fmla="*/ 760009 h 849600"/>
                <a:gd name="connsiteX9" fmla="*/ 517410 w 847586"/>
                <a:gd name="connsiteY9" fmla="*/ 760009 h 849600"/>
                <a:gd name="connsiteX10" fmla="*/ 434866 w 847586"/>
                <a:gd name="connsiteY10" fmla="*/ 849600 h 849600"/>
                <a:gd name="connsiteX11" fmla="*/ 434866 w 847586"/>
                <a:gd name="connsiteY11" fmla="*/ 760009 h 849600"/>
                <a:gd name="connsiteX12" fmla="*/ 330176 w 847586"/>
                <a:gd name="connsiteY12" fmla="*/ 760009 h 849600"/>
                <a:gd name="connsiteX13" fmla="*/ 412720 w 847586"/>
                <a:gd name="connsiteY13" fmla="*/ 760009 h 849600"/>
                <a:gd name="connsiteX14" fmla="*/ 412720 w 847586"/>
                <a:gd name="connsiteY14" fmla="*/ 849600 h 849600"/>
                <a:gd name="connsiteX15" fmla="*/ 330176 w 847586"/>
                <a:gd name="connsiteY15" fmla="*/ 760009 h 849600"/>
                <a:gd name="connsiteX16" fmla="*/ 237566 w 847586"/>
                <a:gd name="connsiteY16" fmla="*/ 760009 h 849600"/>
                <a:gd name="connsiteX17" fmla="*/ 307440 w 847586"/>
                <a:gd name="connsiteY17" fmla="*/ 760009 h 849600"/>
                <a:gd name="connsiteX18" fmla="*/ 360375 w 847586"/>
                <a:gd name="connsiteY18" fmla="*/ 840540 h 849600"/>
                <a:gd name="connsiteX19" fmla="*/ 237566 w 847586"/>
                <a:gd name="connsiteY19" fmla="*/ 760009 h 849600"/>
                <a:gd name="connsiteX20" fmla="*/ 165088 w 847586"/>
                <a:gd name="connsiteY20" fmla="*/ 760009 h 849600"/>
                <a:gd name="connsiteX21" fmla="*/ 211711 w 847586"/>
                <a:gd name="connsiteY21" fmla="*/ 760009 h 849600"/>
                <a:gd name="connsiteX22" fmla="*/ 285884 w 847586"/>
                <a:gd name="connsiteY22" fmla="*/ 826447 h 849600"/>
                <a:gd name="connsiteX23" fmla="*/ 165088 w 847586"/>
                <a:gd name="connsiteY23" fmla="*/ 760009 h 849600"/>
                <a:gd name="connsiteX24" fmla="*/ 560959 w 847586"/>
                <a:gd name="connsiteY24" fmla="*/ 615626 h 849600"/>
                <a:gd name="connsiteX25" fmla="*/ 547873 w 847586"/>
                <a:gd name="connsiteY25" fmla="*/ 675700 h 849600"/>
                <a:gd name="connsiteX26" fmla="*/ 525694 w 847586"/>
                <a:gd name="connsiteY26" fmla="*/ 738870 h 849600"/>
                <a:gd name="connsiteX27" fmla="*/ 434866 w 847586"/>
                <a:gd name="connsiteY27" fmla="*/ 738870 h 849600"/>
                <a:gd name="connsiteX28" fmla="*/ 434866 w 847586"/>
                <a:gd name="connsiteY28" fmla="*/ 681539 h 849600"/>
                <a:gd name="connsiteX29" fmla="*/ 434866 w 847586"/>
                <a:gd name="connsiteY29" fmla="*/ 659246 h 849600"/>
                <a:gd name="connsiteX30" fmla="*/ 471267 w 847586"/>
                <a:gd name="connsiteY30" fmla="*/ 655576 h 849600"/>
                <a:gd name="connsiteX31" fmla="*/ 555498 w 847586"/>
                <a:gd name="connsiteY31" fmla="*/ 620132 h 849600"/>
                <a:gd name="connsiteX32" fmla="*/ 286571 w 847586"/>
                <a:gd name="connsiteY32" fmla="*/ 615580 h 849600"/>
                <a:gd name="connsiteX33" fmla="*/ 292088 w 847586"/>
                <a:gd name="connsiteY33" fmla="*/ 620132 h 849600"/>
                <a:gd name="connsiteX34" fmla="*/ 376319 w 847586"/>
                <a:gd name="connsiteY34" fmla="*/ 655576 h 849600"/>
                <a:gd name="connsiteX35" fmla="*/ 412720 w 847586"/>
                <a:gd name="connsiteY35" fmla="*/ 659246 h 849600"/>
                <a:gd name="connsiteX36" fmla="*/ 412720 w 847586"/>
                <a:gd name="connsiteY36" fmla="*/ 660305 h 849600"/>
                <a:gd name="connsiteX37" fmla="*/ 412720 w 847586"/>
                <a:gd name="connsiteY37" fmla="*/ 738870 h 849600"/>
                <a:gd name="connsiteX38" fmla="*/ 319780 w 847586"/>
                <a:gd name="connsiteY38" fmla="*/ 738870 h 849600"/>
                <a:gd name="connsiteX39" fmla="*/ 299449 w 847586"/>
                <a:gd name="connsiteY39" fmla="*/ 675700 h 849600"/>
                <a:gd name="connsiteX40" fmla="*/ 718147 w 847586"/>
                <a:gd name="connsiteY40" fmla="*/ 602974 h 849600"/>
                <a:gd name="connsiteX41" fmla="*/ 809334 w 847586"/>
                <a:gd name="connsiteY41" fmla="*/ 602974 h 849600"/>
                <a:gd name="connsiteX42" fmla="*/ 707543 w 847586"/>
                <a:gd name="connsiteY42" fmla="*/ 738870 h 849600"/>
                <a:gd name="connsiteX43" fmla="*/ 650286 w 847586"/>
                <a:gd name="connsiteY43" fmla="*/ 738870 h 849600"/>
                <a:gd name="connsiteX44" fmla="*/ 718147 w 847586"/>
                <a:gd name="connsiteY44" fmla="*/ 602974 h 849600"/>
                <a:gd name="connsiteX45" fmla="*/ 584770 w 847586"/>
                <a:gd name="connsiteY45" fmla="*/ 602974 h 849600"/>
                <a:gd name="connsiteX46" fmla="*/ 699611 w 847586"/>
                <a:gd name="connsiteY46" fmla="*/ 602974 h 849600"/>
                <a:gd name="connsiteX47" fmla="*/ 627304 w 847586"/>
                <a:gd name="connsiteY47" fmla="*/ 738870 h 849600"/>
                <a:gd name="connsiteX48" fmla="*/ 548616 w 847586"/>
                <a:gd name="connsiteY48" fmla="*/ 738870 h 849600"/>
                <a:gd name="connsiteX49" fmla="*/ 584770 w 847586"/>
                <a:gd name="connsiteY49" fmla="*/ 602974 h 849600"/>
                <a:gd name="connsiteX50" fmla="*/ 147976 w 847586"/>
                <a:gd name="connsiteY50" fmla="*/ 602974 h 849600"/>
                <a:gd name="connsiteX51" fmla="*/ 262817 w 847586"/>
                <a:gd name="connsiteY51" fmla="*/ 602974 h 849600"/>
                <a:gd name="connsiteX52" fmla="*/ 298971 w 847586"/>
                <a:gd name="connsiteY52" fmla="*/ 738870 h 849600"/>
                <a:gd name="connsiteX53" fmla="*/ 220284 w 847586"/>
                <a:gd name="connsiteY53" fmla="*/ 738870 h 849600"/>
                <a:gd name="connsiteX54" fmla="*/ 147976 w 847586"/>
                <a:gd name="connsiteY54" fmla="*/ 602974 h 849600"/>
                <a:gd name="connsiteX55" fmla="*/ 38252 w 847586"/>
                <a:gd name="connsiteY55" fmla="*/ 602974 h 849600"/>
                <a:gd name="connsiteX56" fmla="*/ 129439 w 847586"/>
                <a:gd name="connsiteY56" fmla="*/ 602974 h 849600"/>
                <a:gd name="connsiteX57" fmla="*/ 197300 w 847586"/>
                <a:gd name="connsiteY57" fmla="*/ 740883 h 849600"/>
                <a:gd name="connsiteX58" fmla="*/ 140043 w 847586"/>
                <a:gd name="connsiteY58" fmla="*/ 740883 h 849600"/>
                <a:gd name="connsiteX59" fmla="*/ 38252 w 847586"/>
                <a:gd name="connsiteY59" fmla="*/ 602974 h 849600"/>
                <a:gd name="connsiteX60" fmla="*/ 745951 w 847586"/>
                <a:gd name="connsiteY60" fmla="*/ 435873 h 849600"/>
                <a:gd name="connsiteX61" fmla="*/ 847586 w 847586"/>
                <a:gd name="connsiteY61" fmla="*/ 435873 h 849600"/>
                <a:gd name="connsiteX62" fmla="*/ 817943 w 847586"/>
                <a:gd name="connsiteY62" fmla="*/ 583849 h 849600"/>
                <a:gd name="connsiteX63" fmla="*/ 724777 w 847586"/>
                <a:gd name="connsiteY63" fmla="*/ 583849 h 849600"/>
                <a:gd name="connsiteX64" fmla="*/ 745951 w 847586"/>
                <a:gd name="connsiteY64" fmla="*/ 435873 h 849600"/>
                <a:gd name="connsiteX65" fmla="*/ 658239 w 847586"/>
                <a:gd name="connsiteY65" fmla="*/ 435873 h 849600"/>
                <a:gd name="connsiteX66" fmla="*/ 724777 w 847586"/>
                <a:gd name="connsiteY66" fmla="*/ 435873 h 849600"/>
                <a:gd name="connsiteX67" fmla="*/ 703560 w 847586"/>
                <a:gd name="connsiteY67" fmla="*/ 583849 h 849600"/>
                <a:gd name="connsiteX68" fmla="*/ 625386 w 847586"/>
                <a:gd name="connsiteY68" fmla="*/ 583849 h 849600"/>
                <a:gd name="connsiteX69" fmla="*/ 596564 w 847586"/>
                <a:gd name="connsiteY69" fmla="*/ 583849 h 849600"/>
                <a:gd name="connsiteX70" fmla="*/ 619125 w 847586"/>
                <a:gd name="connsiteY70" fmla="*/ 556505 h 849600"/>
                <a:gd name="connsiteX71" fmla="*/ 654569 w 847586"/>
                <a:gd name="connsiteY71" fmla="*/ 472274 h 849600"/>
                <a:gd name="connsiteX72" fmla="*/ 122809 w 847586"/>
                <a:gd name="connsiteY72" fmla="*/ 435873 h 849600"/>
                <a:gd name="connsiteX73" fmla="*/ 176514 w 847586"/>
                <a:gd name="connsiteY73" fmla="*/ 435873 h 849600"/>
                <a:gd name="connsiteX74" fmla="*/ 189347 w 847586"/>
                <a:gd name="connsiteY74" fmla="*/ 435873 h 849600"/>
                <a:gd name="connsiteX75" fmla="*/ 193017 w 847586"/>
                <a:gd name="connsiteY75" fmla="*/ 472274 h 849600"/>
                <a:gd name="connsiteX76" fmla="*/ 228462 w 847586"/>
                <a:gd name="connsiteY76" fmla="*/ 556505 h 849600"/>
                <a:gd name="connsiteX77" fmla="*/ 251023 w 847586"/>
                <a:gd name="connsiteY77" fmla="*/ 583849 h 849600"/>
                <a:gd name="connsiteX78" fmla="*/ 246132 w 847586"/>
                <a:gd name="connsiteY78" fmla="*/ 583849 h 849600"/>
                <a:gd name="connsiteX79" fmla="*/ 144026 w 847586"/>
                <a:gd name="connsiteY79" fmla="*/ 583849 h 849600"/>
                <a:gd name="connsiteX80" fmla="*/ 122809 w 847586"/>
                <a:gd name="connsiteY80" fmla="*/ 435873 h 849600"/>
                <a:gd name="connsiteX81" fmla="*/ 0 w 847586"/>
                <a:gd name="connsiteY81" fmla="*/ 435873 h 849600"/>
                <a:gd name="connsiteX82" fmla="*/ 101635 w 847586"/>
                <a:gd name="connsiteY82" fmla="*/ 435873 h 849600"/>
                <a:gd name="connsiteX83" fmla="*/ 122809 w 847586"/>
                <a:gd name="connsiteY83" fmla="*/ 583849 h 849600"/>
                <a:gd name="connsiteX84" fmla="*/ 29643 w 847586"/>
                <a:gd name="connsiteY84" fmla="*/ 583849 h 849600"/>
                <a:gd name="connsiteX85" fmla="*/ 0 w 847586"/>
                <a:gd name="connsiteY85" fmla="*/ 435873 h 849600"/>
                <a:gd name="connsiteX86" fmla="*/ 724777 w 847586"/>
                <a:gd name="connsiteY86" fmla="*/ 265751 h 849600"/>
                <a:gd name="connsiteX87" fmla="*/ 817943 w 847586"/>
                <a:gd name="connsiteY87" fmla="*/ 265751 h 849600"/>
                <a:gd name="connsiteX88" fmla="*/ 847586 w 847586"/>
                <a:gd name="connsiteY88" fmla="*/ 413727 h 849600"/>
                <a:gd name="connsiteX89" fmla="*/ 745951 w 847586"/>
                <a:gd name="connsiteY89" fmla="*/ 413727 h 849600"/>
                <a:gd name="connsiteX90" fmla="*/ 724777 w 847586"/>
                <a:gd name="connsiteY90" fmla="*/ 265751 h 849600"/>
                <a:gd name="connsiteX91" fmla="*/ 596564 w 847586"/>
                <a:gd name="connsiteY91" fmla="*/ 265751 h 849600"/>
                <a:gd name="connsiteX92" fmla="*/ 601455 w 847586"/>
                <a:gd name="connsiteY92" fmla="*/ 265751 h 849600"/>
                <a:gd name="connsiteX93" fmla="*/ 703560 w 847586"/>
                <a:gd name="connsiteY93" fmla="*/ 265751 h 849600"/>
                <a:gd name="connsiteX94" fmla="*/ 724777 w 847586"/>
                <a:gd name="connsiteY94" fmla="*/ 413727 h 849600"/>
                <a:gd name="connsiteX95" fmla="*/ 671072 w 847586"/>
                <a:gd name="connsiteY95" fmla="*/ 413727 h 849600"/>
                <a:gd name="connsiteX96" fmla="*/ 658239 w 847586"/>
                <a:gd name="connsiteY96" fmla="*/ 413727 h 849600"/>
                <a:gd name="connsiteX97" fmla="*/ 654569 w 847586"/>
                <a:gd name="connsiteY97" fmla="*/ 377326 h 849600"/>
                <a:gd name="connsiteX98" fmla="*/ 619125 w 847586"/>
                <a:gd name="connsiteY98" fmla="*/ 293095 h 849600"/>
                <a:gd name="connsiteX99" fmla="*/ 144026 w 847586"/>
                <a:gd name="connsiteY99" fmla="*/ 265751 h 849600"/>
                <a:gd name="connsiteX100" fmla="*/ 222201 w 847586"/>
                <a:gd name="connsiteY100" fmla="*/ 265751 h 849600"/>
                <a:gd name="connsiteX101" fmla="*/ 251023 w 847586"/>
                <a:gd name="connsiteY101" fmla="*/ 265751 h 849600"/>
                <a:gd name="connsiteX102" fmla="*/ 228462 w 847586"/>
                <a:gd name="connsiteY102" fmla="*/ 293095 h 849600"/>
                <a:gd name="connsiteX103" fmla="*/ 193017 w 847586"/>
                <a:gd name="connsiteY103" fmla="*/ 377326 h 849600"/>
                <a:gd name="connsiteX104" fmla="*/ 189347 w 847586"/>
                <a:gd name="connsiteY104" fmla="*/ 413727 h 849600"/>
                <a:gd name="connsiteX105" fmla="*/ 122809 w 847586"/>
                <a:gd name="connsiteY105" fmla="*/ 413727 h 849600"/>
                <a:gd name="connsiteX106" fmla="*/ 144026 w 847586"/>
                <a:gd name="connsiteY106" fmla="*/ 265751 h 849600"/>
                <a:gd name="connsiteX107" fmla="*/ 29643 w 847586"/>
                <a:gd name="connsiteY107" fmla="*/ 265751 h 849600"/>
                <a:gd name="connsiteX108" fmla="*/ 122809 w 847586"/>
                <a:gd name="connsiteY108" fmla="*/ 265751 h 849600"/>
                <a:gd name="connsiteX109" fmla="*/ 101635 w 847586"/>
                <a:gd name="connsiteY109" fmla="*/ 413727 h 849600"/>
                <a:gd name="connsiteX110" fmla="*/ 0 w 847586"/>
                <a:gd name="connsiteY110" fmla="*/ 413727 h 849600"/>
                <a:gd name="connsiteX111" fmla="*/ 29643 w 847586"/>
                <a:gd name="connsiteY111" fmla="*/ 265751 h 849600"/>
                <a:gd name="connsiteX112" fmla="*/ 220284 w 847586"/>
                <a:gd name="connsiteY112" fmla="*/ 110730 h 849600"/>
                <a:gd name="connsiteX113" fmla="*/ 298971 w 847586"/>
                <a:gd name="connsiteY113" fmla="*/ 110730 h 849600"/>
                <a:gd name="connsiteX114" fmla="*/ 262817 w 847586"/>
                <a:gd name="connsiteY114" fmla="*/ 246626 h 849600"/>
                <a:gd name="connsiteX115" fmla="*/ 147976 w 847586"/>
                <a:gd name="connsiteY115" fmla="*/ 246626 h 849600"/>
                <a:gd name="connsiteX116" fmla="*/ 220284 w 847586"/>
                <a:gd name="connsiteY116" fmla="*/ 110730 h 849600"/>
                <a:gd name="connsiteX117" fmla="*/ 140043 w 847586"/>
                <a:gd name="connsiteY117" fmla="*/ 110730 h 849600"/>
                <a:gd name="connsiteX118" fmla="*/ 197300 w 847586"/>
                <a:gd name="connsiteY118" fmla="*/ 110730 h 849600"/>
                <a:gd name="connsiteX119" fmla="*/ 129439 w 847586"/>
                <a:gd name="connsiteY119" fmla="*/ 246626 h 849600"/>
                <a:gd name="connsiteX120" fmla="*/ 38252 w 847586"/>
                <a:gd name="connsiteY120" fmla="*/ 246626 h 849600"/>
                <a:gd name="connsiteX121" fmla="*/ 140043 w 847586"/>
                <a:gd name="connsiteY121" fmla="*/ 110730 h 849600"/>
                <a:gd name="connsiteX122" fmla="*/ 650286 w 847586"/>
                <a:gd name="connsiteY122" fmla="*/ 108717 h 849600"/>
                <a:gd name="connsiteX123" fmla="*/ 707543 w 847586"/>
                <a:gd name="connsiteY123" fmla="*/ 108717 h 849600"/>
                <a:gd name="connsiteX124" fmla="*/ 809334 w 847586"/>
                <a:gd name="connsiteY124" fmla="*/ 246626 h 849600"/>
                <a:gd name="connsiteX125" fmla="*/ 718147 w 847586"/>
                <a:gd name="connsiteY125" fmla="*/ 246626 h 849600"/>
                <a:gd name="connsiteX126" fmla="*/ 650286 w 847586"/>
                <a:gd name="connsiteY126" fmla="*/ 108717 h 849600"/>
                <a:gd name="connsiteX127" fmla="*/ 548616 w 847586"/>
                <a:gd name="connsiteY127" fmla="*/ 108717 h 849600"/>
                <a:gd name="connsiteX128" fmla="*/ 627304 w 847586"/>
                <a:gd name="connsiteY128" fmla="*/ 108717 h 849600"/>
                <a:gd name="connsiteX129" fmla="*/ 699611 w 847586"/>
                <a:gd name="connsiteY129" fmla="*/ 246626 h 849600"/>
                <a:gd name="connsiteX130" fmla="*/ 584770 w 847586"/>
                <a:gd name="connsiteY130" fmla="*/ 246626 h 849600"/>
                <a:gd name="connsiteX131" fmla="*/ 548616 w 847586"/>
                <a:gd name="connsiteY131" fmla="*/ 108717 h 849600"/>
                <a:gd name="connsiteX132" fmla="*/ 434866 w 847586"/>
                <a:gd name="connsiteY132" fmla="*/ 108717 h 849600"/>
                <a:gd name="connsiteX133" fmla="*/ 525694 w 847586"/>
                <a:gd name="connsiteY133" fmla="*/ 108717 h 849600"/>
                <a:gd name="connsiteX134" fmla="*/ 547873 w 847586"/>
                <a:gd name="connsiteY134" fmla="*/ 172102 h 849600"/>
                <a:gd name="connsiteX135" fmla="*/ 561040 w 847586"/>
                <a:gd name="connsiteY135" fmla="*/ 234041 h 849600"/>
                <a:gd name="connsiteX136" fmla="*/ 555498 w 847586"/>
                <a:gd name="connsiteY136" fmla="*/ 229468 h 849600"/>
                <a:gd name="connsiteX137" fmla="*/ 471267 w 847586"/>
                <a:gd name="connsiteY137" fmla="*/ 194024 h 849600"/>
                <a:gd name="connsiteX138" fmla="*/ 434866 w 847586"/>
                <a:gd name="connsiteY138" fmla="*/ 190354 h 849600"/>
                <a:gd name="connsiteX139" fmla="*/ 434866 w 847586"/>
                <a:gd name="connsiteY139" fmla="*/ 188446 h 849600"/>
                <a:gd name="connsiteX140" fmla="*/ 434866 w 847586"/>
                <a:gd name="connsiteY140" fmla="*/ 108717 h 849600"/>
                <a:gd name="connsiteX141" fmla="*/ 321892 w 847586"/>
                <a:gd name="connsiteY141" fmla="*/ 108717 h 849600"/>
                <a:gd name="connsiteX142" fmla="*/ 412720 w 847586"/>
                <a:gd name="connsiteY142" fmla="*/ 108717 h 849600"/>
                <a:gd name="connsiteX143" fmla="*/ 412720 w 847586"/>
                <a:gd name="connsiteY143" fmla="*/ 166897 h 849600"/>
                <a:gd name="connsiteX144" fmla="*/ 412720 w 847586"/>
                <a:gd name="connsiteY144" fmla="*/ 190354 h 849600"/>
                <a:gd name="connsiteX145" fmla="*/ 376319 w 847586"/>
                <a:gd name="connsiteY145" fmla="*/ 194024 h 849600"/>
                <a:gd name="connsiteX146" fmla="*/ 292088 w 847586"/>
                <a:gd name="connsiteY146" fmla="*/ 229468 h 849600"/>
                <a:gd name="connsiteX147" fmla="*/ 286546 w 847586"/>
                <a:gd name="connsiteY147" fmla="*/ 234041 h 849600"/>
                <a:gd name="connsiteX148" fmla="*/ 299713 w 847586"/>
                <a:gd name="connsiteY148" fmla="*/ 172102 h 849600"/>
                <a:gd name="connsiteX149" fmla="*/ 321892 w 847586"/>
                <a:gd name="connsiteY149" fmla="*/ 108717 h 849600"/>
                <a:gd name="connsiteX150" fmla="*/ 561702 w 847586"/>
                <a:gd name="connsiteY150" fmla="*/ 23153 h 849600"/>
                <a:gd name="connsiteX151" fmla="*/ 682498 w 847586"/>
                <a:gd name="connsiteY151" fmla="*/ 89591 h 849600"/>
                <a:gd name="connsiteX152" fmla="*/ 635875 w 847586"/>
                <a:gd name="connsiteY152" fmla="*/ 89591 h 849600"/>
                <a:gd name="connsiteX153" fmla="*/ 561702 w 847586"/>
                <a:gd name="connsiteY153" fmla="*/ 23153 h 849600"/>
                <a:gd name="connsiteX154" fmla="*/ 285884 w 847586"/>
                <a:gd name="connsiteY154" fmla="*/ 23153 h 849600"/>
                <a:gd name="connsiteX155" fmla="*/ 211711 w 847586"/>
                <a:gd name="connsiteY155" fmla="*/ 89591 h 849600"/>
                <a:gd name="connsiteX156" fmla="*/ 165088 w 847586"/>
                <a:gd name="connsiteY156" fmla="*/ 89591 h 849600"/>
                <a:gd name="connsiteX157" fmla="*/ 285884 w 847586"/>
                <a:gd name="connsiteY157" fmla="*/ 23153 h 849600"/>
                <a:gd name="connsiteX158" fmla="*/ 487211 w 847586"/>
                <a:gd name="connsiteY158" fmla="*/ 9060 h 849600"/>
                <a:gd name="connsiteX159" fmla="*/ 610020 w 847586"/>
                <a:gd name="connsiteY159" fmla="*/ 89591 h 849600"/>
                <a:gd name="connsiteX160" fmla="*/ 540146 w 847586"/>
                <a:gd name="connsiteY160" fmla="*/ 89591 h 849600"/>
                <a:gd name="connsiteX161" fmla="*/ 487211 w 847586"/>
                <a:gd name="connsiteY161" fmla="*/ 9060 h 849600"/>
                <a:gd name="connsiteX162" fmla="*/ 360375 w 847586"/>
                <a:gd name="connsiteY162" fmla="*/ 9060 h 849600"/>
                <a:gd name="connsiteX163" fmla="*/ 307440 w 847586"/>
                <a:gd name="connsiteY163" fmla="*/ 89591 h 849600"/>
                <a:gd name="connsiteX164" fmla="*/ 237566 w 847586"/>
                <a:gd name="connsiteY164" fmla="*/ 89591 h 849600"/>
                <a:gd name="connsiteX165" fmla="*/ 360375 w 847586"/>
                <a:gd name="connsiteY165" fmla="*/ 9060 h 849600"/>
                <a:gd name="connsiteX166" fmla="*/ 434866 w 847586"/>
                <a:gd name="connsiteY166" fmla="*/ 0 h 849600"/>
                <a:gd name="connsiteX167" fmla="*/ 517410 w 847586"/>
                <a:gd name="connsiteY167" fmla="*/ 89591 h 849600"/>
                <a:gd name="connsiteX168" fmla="*/ 434866 w 847586"/>
                <a:gd name="connsiteY168" fmla="*/ 89591 h 849600"/>
                <a:gd name="connsiteX169" fmla="*/ 434866 w 847586"/>
                <a:gd name="connsiteY169" fmla="*/ 0 h 849600"/>
                <a:gd name="connsiteX170" fmla="*/ 412720 w 847586"/>
                <a:gd name="connsiteY170" fmla="*/ 0 h 849600"/>
                <a:gd name="connsiteX171" fmla="*/ 412720 w 847586"/>
                <a:gd name="connsiteY171" fmla="*/ 89591 h 849600"/>
                <a:gd name="connsiteX172" fmla="*/ 330176 w 847586"/>
                <a:gd name="connsiteY172" fmla="*/ 89591 h 849600"/>
                <a:gd name="connsiteX173" fmla="*/ 412720 w 847586"/>
                <a:gd name="connsiteY173" fmla="*/ 0 h 84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847586" h="849600">
                  <a:moveTo>
                    <a:pt x="635875" y="760009"/>
                  </a:moveTo>
                  <a:lnTo>
                    <a:pt x="682498" y="760009"/>
                  </a:lnTo>
                  <a:cubicBezTo>
                    <a:pt x="646471" y="787870"/>
                    <a:pt x="606206" y="811445"/>
                    <a:pt x="561702" y="826447"/>
                  </a:cubicBezTo>
                  <a:cubicBezTo>
                    <a:pt x="589252" y="809302"/>
                    <a:pt x="612564" y="785727"/>
                    <a:pt x="635875" y="760009"/>
                  </a:cubicBezTo>
                  <a:close/>
                  <a:moveTo>
                    <a:pt x="540146" y="760009"/>
                  </a:moveTo>
                  <a:cubicBezTo>
                    <a:pt x="540146" y="760009"/>
                    <a:pt x="540146" y="760009"/>
                    <a:pt x="610020" y="760009"/>
                  </a:cubicBezTo>
                  <a:cubicBezTo>
                    <a:pt x="574024" y="798155"/>
                    <a:pt x="531676" y="825705"/>
                    <a:pt x="487211" y="840540"/>
                  </a:cubicBezTo>
                  <a:cubicBezTo>
                    <a:pt x="506268" y="821467"/>
                    <a:pt x="525324" y="793917"/>
                    <a:pt x="540146" y="760009"/>
                  </a:cubicBezTo>
                  <a:close/>
                  <a:moveTo>
                    <a:pt x="434866" y="760009"/>
                  </a:moveTo>
                  <a:cubicBezTo>
                    <a:pt x="434866" y="760009"/>
                    <a:pt x="434866" y="760009"/>
                    <a:pt x="517410" y="760009"/>
                  </a:cubicBezTo>
                  <a:cubicBezTo>
                    <a:pt x="494128" y="811204"/>
                    <a:pt x="466614" y="843201"/>
                    <a:pt x="434866" y="849600"/>
                  </a:cubicBezTo>
                  <a:cubicBezTo>
                    <a:pt x="434866" y="849600"/>
                    <a:pt x="434866" y="849600"/>
                    <a:pt x="434866" y="760009"/>
                  </a:cubicBezTo>
                  <a:close/>
                  <a:moveTo>
                    <a:pt x="330176" y="760009"/>
                  </a:moveTo>
                  <a:lnTo>
                    <a:pt x="412720" y="760009"/>
                  </a:lnTo>
                  <a:cubicBezTo>
                    <a:pt x="412720" y="760009"/>
                    <a:pt x="412720" y="760009"/>
                    <a:pt x="412720" y="849600"/>
                  </a:cubicBezTo>
                  <a:cubicBezTo>
                    <a:pt x="380972" y="843201"/>
                    <a:pt x="353458" y="811204"/>
                    <a:pt x="330176" y="760009"/>
                  </a:cubicBezTo>
                  <a:close/>
                  <a:moveTo>
                    <a:pt x="237566" y="760009"/>
                  </a:moveTo>
                  <a:cubicBezTo>
                    <a:pt x="237566" y="760009"/>
                    <a:pt x="237566" y="760009"/>
                    <a:pt x="307440" y="760009"/>
                  </a:cubicBezTo>
                  <a:cubicBezTo>
                    <a:pt x="322262" y="793917"/>
                    <a:pt x="341319" y="821467"/>
                    <a:pt x="360375" y="840540"/>
                  </a:cubicBezTo>
                  <a:cubicBezTo>
                    <a:pt x="315910" y="825705"/>
                    <a:pt x="273562" y="798155"/>
                    <a:pt x="237566" y="760009"/>
                  </a:cubicBezTo>
                  <a:close/>
                  <a:moveTo>
                    <a:pt x="165088" y="760009"/>
                  </a:moveTo>
                  <a:cubicBezTo>
                    <a:pt x="165088" y="760009"/>
                    <a:pt x="165088" y="760009"/>
                    <a:pt x="211711" y="760009"/>
                  </a:cubicBezTo>
                  <a:cubicBezTo>
                    <a:pt x="235023" y="785727"/>
                    <a:pt x="258334" y="809302"/>
                    <a:pt x="285884" y="826447"/>
                  </a:cubicBezTo>
                  <a:cubicBezTo>
                    <a:pt x="241380" y="811445"/>
                    <a:pt x="198996" y="787870"/>
                    <a:pt x="165088" y="760009"/>
                  </a:cubicBezTo>
                  <a:close/>
                  <a:moveTo>
                    <a:pt x="560959" y="615626"/>
                  </a:moveTo>
                  <a:lnTo>
                    <a:pt x="547873" y="675700"/>
                  </a:lnTo>
                  <a:cubicBezTo>
                    <a:pt x="541536" y="698526"/>
                    <a:pt x="534143" y="719760"/>
                    <a:pt x="525694" y="738870"/>
                  </a:cubicBezTo>
                  <a:cubicBezTo>
                    <a:pt x="525694" y="738870"/>
                    <a:pt x="525694" y="738870"/>
                    <a:pt x="434866" y="738870"/>
                  </a:cubicBezTo>
                  <a:cubicBezTo>
                    <a:pt x="434866" y="738870"/>
                    <a:pt x="434866" y="738870"/>
                    <a:pt x="434866" y="681539"/>
                  </a:cubicBezTo>
                  <a:lnTo>
                    <a:pt x="434866" y="659246"/>
                  </a:lnTo>
                  <a:lnTo>
                    <a:pt x="471267" y="655576"/>
                  </a:lnTo>
                  <a:cubicBezTo>
                    <a:pt x="501936" y="649300"/>
                    <a:pt x="530434" y="637065"/>
                    <a:pt x="555498" y="620132"/>
                  </a:cubicBezTo>
                  <a:close/>
                  <a:moveTo>
                    <a:pt x="286571" y="615580"/>
                  </a:moveTo>
                  <a:lnTo>
                    <a:pt x="292088" y="620132"/>
                  </a:lnTo>
                  <a:cubicBezTo>
                    <a:pt x="317152" y="637065"/>
                    <a:pt x="345650" y="649300"/>
                    <a:pt x="376319" y="655576"/>
                  </a:cubicBezTo>
                  <a:lnTo>
                    <a:pt x="412720" y="659246"/>
                  </a:lnTo>
                  <a:lnTo>
                    <a:pt x="412720" y="660305"/>
                  </a:lnTo>
                  <a:cubicBezTo>
                    <a:pt x="412720" y="679416"/>
                    <a:pt x="412720" y="704896"/>
                    <a:pt x="412720" y="738870"/>
                  </a:cubicBezTo>
                  <a:lnTo>
                    <a:pt x="319780" y="738870"/>
                  </a:lnTo>
                  <a:cubicBezTo>
                    <a:pt x="312387" y="719760"/>
                    <a:pt x="305522" y="698526"/>
                    <a:pt x="299449" y="675700"/>
                  </a:cubicBezTo>
                  <a:close/>
                  <a:moveTo>
                    <a:pt x="718147" y="602974"/>
                  </a:moveTo>
                  <a:lnTo>
                    <a:pt x="809334" y="602974"/>
                  </a:lnTo>
                  <a:cubicBezTo>
                    <a:pt x="783886" y="653935"/>
                    <a:pt x="749956" y="700649"/>
                    <a:pt x="707543" y="738870"/>
                  </a:cubicBezTo>
                  <a:cubicBezTo>
                    <a:pt x="707543" y="738870"/>
                    <a:pt x="707543" y="738870"/>
                    <a:pt x="650286" y="738870"/>
                  </a:cubicBezTo>
                  <a:cubicBezTo>
                    <a:pt x="677854" y="700649"/>
                    <a:pt x="703302" y="653935"/>
                    <a:pt x="718147" y="602974"/>
                  </a:cubicBezTo>
                  <a:close/>
                  <a:moveTo>
                    <a:pt x="584770" y="602974"/>
                  </a:moveTo>
                  <a:lnTo>
                    <a:pt x="699611" y="602974"/>
                  </a:lnTo>
                  <a:cubicBezTo>
                    <a:pt x="680471" y="653935"/>
                    <a:pt x="657077" y="700649"/>
                    <a:pt x="627304" y="738870"/>
                  </a:cubicBezTo>
                  <a:cubicBezTo>
                    <a:pt x="627304" y="738870"/>
                    <a:pt x="627304" y="738870"/>
                    <a:pt x="548616" y="738870"/>
                  </a:cubicBezTo>
                  <a:cubicBezTo>
                    <a:pt x="563503" y="700649"/>
                    <a:pt x="576263" y="653935"/>
                    <a:pt x="584770" y="602974"/>
                  </a:cubicBezTo>
                  <a:close/>
                  <a:moveTo>
                    <a:pt x="147976" y="602974"/>
                  </a:moveTo>
                  <a:cubicBezTo>
                    <a:pt x="147976" y="602974"/>
                    <a:pt x="147976" y="602974"/>
                    <a:pt x="262817" y="602974"/>
                  </a:cubicBezTo>
                  <a:cubicBezTo>
                    <a:pt x="271324" y="653935"/>
                    <a:pt x="284084" y="700649"/>
                    <a:pt x="298971" y="738870"/>
                  </a:cubicBezTo>
                  <a:lnTo>
                    <a:pt x="220284" y="738870"/>
                  </a:lnTo>
                  <a:cubicBezTo>
                    <a:pt x="190510" y="700649"/>
                    <a:pt x="164990" y="653935"/>
                    <a:pt x="147976" y="602974"/>
                  </a:cubicBezTo>
                  <a:close/>
                  <a:moveTo>
                    <a:pt x="38252" y="602974"/>
                  </a:moveTo>
                  <a:cubicBezTo>
                    <a:pt x="38252" y="602974"/>
                    <a:pt x="38252" y="602974"/>
                    <a:pt x="129439" y="602974"/>
                  </a:cubicBezTo>
                  <a:cubicBezTo>
                    <a:pt x="144284" y="656016"/>
                    <a:pt x="167611" y="700571"/>
                    <a:pt x="197300" y="740883"/>
                  </a:cubicBezTo>
                  <a:cubicBezTo>
                    <a:pt x="197300" y="740883"/>
                    <a:pt x="197300" y="740883"/>
                    <a:pt x="140043" y="740883"/>
                  </a:cubicBezTo>
                  <a:cubicBezTo>
                    <a:pt x="97630" y="702693"/>
                    <a:pt x="63700" y="656016"/>
                    <a:pt x="38252" y="602974"/>
                  </a:cubicBezTo>
                  <a:close/>
                  <a:moveTo>
                    <a:pt x="745951" y="435873"/>
                  </a:moveTo>
                  <a:lnTo>
                    <a:pt x="847586" y="435873"/>
                  </a:lnTo>
                  <a:cubicBezTo>
                    <a:pt x="847586" y="488722"/>
                    <a:pt x="834882" y="537342"/>
                    <a:pt x="817943" y="583849"/>
                  </a:cubicBezTo>
                  <a:cubicBezTo>
                    <a:pt x="817943" y="583849"/>
                    <a:pt x="817943" y="583849"/>
                    <a:pt x="724777" y="583849"/>
                  </a:cubicBezTo>
                  <a:cubicBezTo>
                    <a:pt x="737482" y="537342"/>
                    <a:pt x="745951" y="488722"/>
                    <a:pt x="745951" y="435873"/>
                  </a:cubicBezTo>
                  <a:close/>
                  <a:moveTo>
                    <a:pt x="658239" y="435873"/>
                  </a:moveTo>
                  <a:lnTo>
                    <a:pt x="724777" y="435873"/>
                  </a:lnTo>
                  <a:cubicBezTo>
                    <a:pt x="724777" y="488722"/>
                    <a:pt x="716290" y="537342"/>
                    <a:pt x="703560" y="583849"/>
                  </a:cubicBezTo>
                  <a:cubicBezTo>
                    <a:pt x="703560" y="583849"/>
                    <a:pt x="703560" y="583849"/>
                    <a:pt x="625386" y="583849"/>
                  </a:cubicBezTo>
                  <a:lnTo>
                    <a:pt x="596564" y="583849"/>
                  </a:lnTo>
                  <a:lnTo>
                    <a:pt x="619125" y="556505"/>
                  </a:lnTo>
                  <a:cubicBezTo>
                    <a:pt x="636058" y="531441"/>
                    <a:pt x="648294" y="502943"/>
                    <a:pt x="654569" y="472274"/>
                  </a:cubicBezTo>
                  <a:close/>
                  <a:moveTo>
                    <a:pt x="122809" y="435873"/>
                  </a:moveTo>
                  <a:cubicBezTo>
                    <a:pt x="122809" y="435873"/>
                    <a:pt x="122809" y="435873"/>
                    <a:pt x="176514" y="435873"/>
                  </a:cubicBezTo>
                  <a:lnTo>
                    <a:pt x="189347" y="435873"/>
                  </a:lnTo>
                  <a:lnTo>
                    <a:pt x="193017" y="472274"/>
                  </a:lnTo>
                  <a:cubicBezTo>
                    <a:pt x="199293" y="502943"/>
                    <a:pt x="211529" y="531441"/>
                    <a:pt x="228462" y="556505"/>
                  </a:cubicBezTo>
                  <a:lnTo>
                    <a:pt x="251023" y="583849"/>
                  </a:lnTo>
                  <a:lnTo>
                    <a:pt x="246132" y="583849"/>
                  </a:lnTo>
                  <a:cubicBezTo>
                    <a:pt x="231545" y="583849"/>
                    <a:pt x="202372" y="583849"/>
                    <a:pt x="144026" y="583849"/>
                  </a:cubicBezTo>
                  <a:cubicBezTo>
                    <a:pt x="131296" y="537342"/>
                    <a:pt x="122809" y="488722"/>
                    <a:pt x="122809" y="435873"/>
                  </a:cubicBezTo>
                  <a:close/>
                  <a:moveTo>
                    <a:pt x="0" y="435873"/>
                  </a:moveTo>
                  <a:cubicBezTo>
                    <a:pt x="0" y="435873"/>
                    <a:pt x="0" y="435873"/>
                    <a:pt x="101635" y="435873"/>
                  </a:cubicBezTo>
                  <a:cubicBezTo>
                    <a:pt x="101635" y="486608"/>
                    <a:pt x="110104" y="537342"/>
                    <a:pt x="122809" y="583849"/>
                  </a:cubicBezTo>
                  <a:cubicBezTo>
                    <a:pt x="122809" y="583849"/>
                    <a:pt x="122809" y="583849"/>
                    <a:pt x="29643" y="583849"/>
                  </a:cubicBezTo>
                  <a:cubicBezTo>
                    <a:pt x="12704" y="537342"/>
                    <a:pt x="0" y="488722"/>
                    <a:pt x="0" y="435873"/>
                  </a:cubicBezTo>
                  <a:close/>
                  <a:moveTo>
                    <a:pt x="724777" y="265751"/>
                  </a:moveTo>
                  <a:cubicBezTo>
                    <a:pt x="724777" y="265751"/>
                    <a:pt x="724777" y="265751"/>
                    <a:pt x="817943" y="265751"/>
                  </a:cubicBezTo>
                  <a:cubicBezTo>
                    <a:pt x="834882" y="312258"/>
                    <a:pt x="847586" y="360878"/>
                    <a:pt x="847586" y="413727"/>
                  </a:cubicBezTo>
                  <a:cubicBezTo>
                    <a:pt x="847586" y="413727"/>
                    <a:pt x="847586" y="413727"/>
                    <a:pt x="745951" y="413727"/>
                  </a:cubicBezTo>
                  <a:cubicBezTo>
                    <a:pt x="745951" y="362992"/>
                    <a:pt x="737482" y="312258"/>
                    <a:pt x="724777" y="265751"/>
                  </a:cubicBezTo>
                  <a:close/>
                  <a:moveTo>
                    <a:pt x="596564" y="265751"/>
                  </a:moveTo>
                  <a:lnTo>
                    <a:pt x="601455" y="265751"/>
                  </a:lnTo>
                  <a:cubicBezTo>
                    <a:pt x="616041" y="265751"/>
                    <a:pt x="645214" y="265751"/>
                    <a:pt x="703560" y="265751"/>
                  </a:cubicBezTo>
                  <a:cubicBezTo>
                    <a:pt x="716290" y="312258"/>
                    <a:pt x="724777" y="360878"/>
                    <a:pt x="724777" y="413727"/>
                  </a:cubicBezTo>
                  <a:cubicBezTo>
                    <a:pt x="724777" y="413727"/>
                    <a:pt x="724777" y="413727"/>
                    <a:pt x="671072" y="413727"/>
                  </a:cubicBezTo>
                  <a:lnTo>
                    <a:pt x="658239" y="413727"/>
                  </a:lnTo>
                  <a:lnTo>
                    <a:pt x="654569" y="377326"/>
                  </a:lnTo>
                  <a:cubicBezTo>
                    <a:pt x="648294" y="346657"/>
                    <a:pt x="636058" y="318159"/>
                    <a:pt x="619125" y="293095"/>
                  </a:cubicBezTo>
                  <a:close/>
                  <a:moveTo>
                    <a:pt x="144026" y="265751"/>
                  </a:moveTo>
                  <a:cubicBezTo>
                    <a:pt x="144026" y="265751"/>
                    <a:pt x="144026" y="265751"/>
                    <a:pt x="222201" y="265751"/>
                  </a:cubicBezTo>
                  <a:lnTo>
                    <a:pt x="251023" y="265751"/>
                  </a:lnTo>
                  <a:lnTo>
                    <a:pt x="228462" y="293095"/>
                  </a:lnTo>
                  <a:cubicBezTo>
                    <a:pt x="211529" y="318159"/>
                    <a:pt x="199293" y="346657"/>
                    <a:pt x="193017" y="377326"/>
                  </a:cubicBezTo>
                  <a:lnTo>
                    <a:pt x="189347" y="413727"/>
                  </a:lnTo>
                  <a:lnTo>
                    <a:pt x="122809" y="413727"/>
                  </a:lnTo>
                  <a:cubicBezTo>
                    <a:pt x="122809" y="362992"/>
                    <a:pt x="131296" y="312258"/>
                    <a:pt x="144026" y="265751"/>
                  </a:cubicBezTo>
                  <a:close/>
                  <a:moveTo>
                    <a:pt x="29643" y="265751"/>
                  </a:moveTo>
                  <a:cubicBezTo>
                    <a:pt x="29643" y="265751"/>
                    <a:pt x="29643" y="265751"/>
                    <a:pt x="122809" y="265751"/>
                  </a:cubicBezTo>
                  <a:cubicBezTo>
                    <a:pt x="110104" y="312258"/>
                    <a:pt x="101635" y="360878"/>
                    <a:pt x="101635" y="413727"/>
                  </a:cubicBezTo>
                  <a:lnTo>
                    <a:pt x="0" y="413727"/>
                  </a:lnTo>
                  <a:cubicBezTo>
                    <a:pt x="0" y="362992"/>
                    <a:pt x="12704" y="312258"/>
                    <a:pt x="29643" y="265751"/>
                  </a:cubicBezTo>
                  <a:close/>
                  <a:moveTo>
                    <a:pt x="220284" y="110730"/>
                  </a:moveTo>
                  <a:cubicBezTo>
                    <a:pt x="220284" y="110730"/>
                    <a:pt x="220284" y="110730"/>
                    <a:pt x="298971" y="110730"/>
                  </a:cubicBezTo>
                  <a:cubicBezTo>
                    <a:pt x="284084" y="148951"/>
                    <a:pt x="271324" y="195665"/>
                    <a:pt x="262817" y="246626"/>
                  </a:cubicBezTo>
                  <a:lnTo>
                    <a:pt x="147976" y="246626"/>
                  </a:lnTo>
                  <a:cubicBezTo>
                    <a:pt x="167116" y="195665"/>
                    <a:pt x="190510" y="148951"/>
                    <a:pt x="220284" y="110730"/>
                  </a:cubicBezTo>
                  <a:close/>
                  <a:moveTo>
                    <a:pt x="140043" y="110730"/>
                  </a:moveTo>
                  <a:cubicBezTo>
                    <a:pt x="140043" y="110730"/>
                    <a:pt x="140043" y="110730"/>
                    <a:pt x="197300" y="110730"/>
                  </a:cubicBezTo>
                  <a:cubicBezTo>
                    <a:pt x="169732" y="148951"/>
                    <a:pt x="144284" y="195665"/>
                    <a:pt x="129439" y="246626"/>
                  </a:cubicBezTo>
                  <a:lnTo>
                    <a:pt x="38252" y="246626"/>
                  </a:lnTo>
                  <a:cubicBezTo>
                    <a:pt x="63700" y="195665"/>
                    <a:pt x="97630" y="148951"/>
                    <a:pt x="140043" y="110730"/>
                  </a:cubicBezTo>
                  <a:close/>
                  <a:moveTo>
                    <a:pt x="650286" y="108717"/>
                  </a:moveTo>
                  <a:cubicBezTo>
                    <a:pt x="650286" y="108717"/>
                    <a:pt x="650286" y="108717"/>
                    <a:pt x="707543" y="108717"/>
                  </a:cubicBezTo>
                  <a:cubicBezTo>
                    <a:pt x="749956" y="146907"/>
                    <a:pt x="783886" y="193584"/>
                    <a:pt x="809334" y="246626"/>
                  </a:cubicBezTo>
                  <a:cubicBezTo>
                    <a:pt x="809334" y="246626"/>
                    <a:pt x="809334" y="246626"/>
                    <a:pt x="718147" y="246626"/>
                  </a:cubicBezTo>
                  <a:cubicBezTo>
                    <a:pt x="703302" y="193584"/>
                    <a:pt x="679975" y="149029"/>
                    <a:pt x="650286" y="108717"/>
                  </a:cubicBezTo>
                  <a:close/>
                  <a:moveTo>
                    <a:pt x="548616" y="108717"/>
                  </a:moveTo>
                  <a:lnTo>
                    <a:pt x="627304" y="108717"/>
                  </a:lnTo>
                  <a:cubicBezTo>
                    <a:pt x="657077" y="146907"/>
                    <a:pt x="682598" y="193584"/>
                    <a:pt x="699611" y="246626"/>
                  </a:cubicBezTo>
                  <a:cubicBezTo>
                    <a:pt x="699611" y="246626"/>
                    <a:pt x="699611" y="246626"/>
                    <a:pt x="584770" y="246626"/>
                  </a:cubicBezTo>
                  <a:cubicBezTo>
                    <a:pt x="576263" y="193584"/>
                    <a:pt x="563503" y="149029"/>
                    <a:pt x="548616" y="108717"/>
                  </a:cubicBezTo>
                  <a:close/>
                  <a:moveTo>
                    <a:pt x="434866" y="108717"/>
                  </a:moveTo>
                  <a:cubicBezTo>
                    <a:pt x="434866" y="108717"/>
                    <a:pt x="434866" y="108717"/>
                    <a:pt x="525694" y="108717"/>
                  </a:cubicBezTo>
                  <a:cubicBezTo>
                    <a:pt x="534143" y="127812"/>
                    <a:pt x="541536" y="149029"/>
                    <a:pt x="547873" y="172102"/>
                  </a:cubicBezTo>
                  <a:lnTo>
                    <a:pt x="561040" y="234041"/>
                  </a:lnTo>
                  <a:lnTo>
                    <a:pt x="555498" y="229468"/>
                  </a:lnTo>
                  <a:cubicBezTo>
                    <a:pt x="530434" y="212536"/>
                    <a:pt x="501936" y="200300"/>
                    <a:pt x="471267" y="194024"/>
                  </a:cubicBezTo>
                  <a:lnTo>
                    <a:pt x="434866" y="190354"/>
                  </a:lnTo>
                  <a:lnTo>
                    <a:pt x="434866" y="188446"/>
                  </a:lnTo>
                  <a:cubicBezTo>
                    <a:pt x="434866" y="169052"/>
                    <a:pt x="434866" y="143194"/>
                    <a:pt x="434866" y="108717"/>
                  </a:cubicBezTo>
                  <a:close/>
                  <a:moveTo>
                    <a:pt x="321892" y="108717"/>
                  </a:moveTo>
                  <a:cubicBezTo>
                    <a:pt x="321892" y="108717"/>
                    <a:pt x="321892" y="108717"/>
                    <a:pt x="412720" y="108717"/>
                  </a:cubicBezTo>
                  <a:cubicBezTo>
                    <a:pt x="412720" y="108717"/>
                    <a:pt x="412720" y="108717"/>
                    <a:pt x="412720" y="166897"/>
                  </a:cubicBezTo>
                  <a:lnTo>
                    <a:pt x="412720" y="190354"/>
                  </a:lnTo>
                  <a:lnTo>
                    <a:pt x="376319" y="194024"/>
                  </a:lnTo>
                  <a:cubicBezTo>
                    <a:pt x="345650" y="200300"/>
                    <a:pt x="317152" y="212536"/>
                    <a:pt x="292088" y="229468"/>
                  </a:cubicBezTo>
                  <a:lnTo>
                    <a:pt x="286546" y="234041"/>
                  </a:lnTo>
                  <a:lnTo>
                    <a:pt x="299713" y="172102"/>
                  </a:lnTo>
                  <a:cubicBezTo>
                    <a:pt x="306050" y="149029"/>
                    <a:pt x="313443" y="127812"/>
                    <a:pt x="321892" y="108717"/>
                  </a:cubicBezTo>
                  <a:close/>
                  <a:moveTo>
                    <a:pt x="561702" y="23153"/>
                  </a:moveTo>
                  <a:cubicBezTo>
                    <a:pt x="606206" y="38155"/>
                    <a:pt x="646471" y="61730"/>
                    <a:pt x="682498" y="89591"/>
                  </a:cubicBezTo>
                  <a:cubicBezTo>
                    <a:pt x="682498" y="89591"/>
                    <a:pt x="682498" y="89591"/>
                    <a:pt x="635875" y="89591"/>
                  </a:cubicBezTo>
                  <a:cubicBezTo>
                    <a:pt x="612564" y="63873"/>
                    <a:pt x="589252" y="40298"/>
                    <a:pt x="561702" y="23153"/>
                  </a:cubicBezTo>
                  <a:close/>
                  <a:moveTo>
                    <a:pt x="285884" y="23153"/>
                  </a:moveTo>
                  <a:cubicBezTo>
                    <a:pt x="258334" y="40298"/>
                    <a:pt x="235023" y="63873"/>
                    <a:pt x="211711" y="89591"/>
                  </a:cubicBezTo>
                  <a:lnTo>
                    <a:pt x="165088" y="89591"/>
                  </a:lnTo>
                  <a:cubicBezTo>
                    <a:pt x="201115" y="61730"/>
                    <a:pt x="241380" y="38155"/>
                    <a:pt x="285884" y="23153"/>
                  </a:cubicBezTo>
                  <a:close/>
                  <a:moveTo>
                    <a:pt x="487211" y="9060"/>
                  </a:moveTo>
                  <a:cubicBezTo>
                    <a:pt x="531676" y="23895"/>
                    <a:pt x="574024" y="51445"/>
                    <a:pt x="610020" y="89591"/>
                  </a:cubicBezTo>
                  <a:cubicBezTo>
                    <a:pt x="610020" y="89591"/>
                    <a:pt x="610020" y="89591"/>
                    <a:pt x="540146" y="89591"/>
                  </a:cubicBezTo>
                  <a:cubicBezTo>
                    <a:pt x="525324" y="55683"/>
                    <a:pt x="506268" y="28133"/>
                    <a:pt x="487211" y="9060"/>
                  </a:cubicBezTo>
                  <a:close/>
                  <a:moveTo>
                    <a:pt x="360375" y="9060"/>
                  </a:moveTo>
                  <a:cubicBezTo>
                    <a:pt x="341319" y="28133"/>
                    <a:pt x="322262" y="55683"/>
                    <a:pt x="307440" y="89591"/>
                  </a:cubicBezTo>
                  <a:cubicBezTo>
                    <a:pt x="307440" y="89591"/>
                    <a:pt x="307440" y="89591"/>
                    <a:pt x="237566" y="89591"/>
                  </a:cubicBezTo>
                  <a:cubicBezTo>
                    <a:pt x="273562" y="51445"/>
                    <a:pt x="315910" y="23895"/>
                    <a:pt x="360375" y="9060"/>
                  </a:cubicBezTo>
                  <a:close/>
                  <a:moveTo>
                    <a:pt x="434866" y="0"/>
                  </a:moveTo>
                  <a:cubicBezTo>
                    <a:pt x="464497" y="6399"/>
                    <a:pt x="494128" y="38396"/>
                    <a:pt x="517410" y="89591"/>
                  </a:cubicBezTo>
                  <a:cubicBezTo>
                    <a:pt x="517410" y="89591"/>
                    <a:pt x="517410" y="89591"/>
                    <a:pt x="434866" y="89591"/>
                  </a:cubicBezTo>
                  <a:cubicBezTo>
                    <a:pt x="434866" y="89591"/>
                    <a:pt x="434866" y="89591"/>
                    <a:pt x="434866" y="0"/>
                  </a:cubicBezTo>
                  <a:close/>
                  <a:moveTo>
                    <a:pt x="412720" y="0"/>
                  </a:moveTo>
                  <a:cubicBezTo>
                    <a:pt x="412720" y="0"/>
                    <a:pt x="412720" y="0"/>
                    <a:pt x="412720" y="89591"/>
                  </a:cubicBezTo>
                  <a:cubicBezTo>
                    <a:pt x="412720" y="89591"/>
                    <a:pt x="412720" y="89591"/>
                    <a:pt x="330176" y="89591"/>
                  </a:cubicBezTo>
                  <a:cubicBezTo>
                    <a:pt x="353458" y="38396"/>
                    <a:pt x="380972" y="6399"/>
                    <a:pt x="412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1" name="Oval 90"/>
            <p:cNvSpPr/>
            <p:nvPr/>
          </p:nvSpPr>
          <p:spPr>
            <a:xfrm>
              <a:off x="2843807" y="1583708"/>
              <a:ext cx="471124" cy="47112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2" name="Group 91"/>
            <p:cNvGrpSpPr>
              <a:grpSpLocks noChangeAspect="1"/>
            </p:cNvGrpSpPr>
            <p:nvPr/>
          </p:nvGrpSpPr>
          <p:grpSpPr>
            <a:xfrm>
              <a:off x="2972630" y="1681685"/>
              <a:ext cx="213478" cy="275170"/>
              <a:chOff x="5740400" y="3930650"/>
              <a:chExt cx="1038226" cy="1338263"/>
            </a:xfrm>
            <a:solidFill>
              <a:schemeClr val="bg1"/>
            </a:solidFill>
          </p:grpSpPr>
          <p:sp>
            <p:nvSpPr>
              <p:cNvPr id="93" name="Freeform 13"/>
              <p:cNvSpPr>
                <a:spLocks/>
              </p:cNvSpPr>
              <p:nvPr/>
            </p:nvSpPr>
            <p:spPr bwMode="auto">
              <a:xfrm>
                <a:off x="6386513" y="4610100"/>
                <a:ext cx="392113" cy="658813"/>
              </a:xfrm>
              <a:custGeom>
                <a:avLst/>
                <a:gdLst>
                  <a:gd name="T0" fmla="*/ 222 w 247"/>
                  <a:gd name="T1" fmla="*/ 2 h 415"/>
                  <a:gd name="T2" fmla="*/ 91 w 247"/>
                  <a:gd name="T3" fmla="*/ 0 h 415"/>
                  <a:gd name="T4" fmla="*/ 0 w 247"/>
                  <a:gd name="T5" fmla="*/ 200 h 415"/>
                  <a:gd name="T6" fmla="*/ 108 w 247"/>
                  <a:gd name="T7" fmla="*/ 200 h 415"/>
                  <a:gd name="T8" fmla="*/ 32 w 247"/>
                  <a:gd name="T9" fmla="*/ 415 h 415"/>
                  <a:gd name="T10" fmla="*/ 247 w 247"/>
                  <a:gd name="T11" fmla="*/ 143 h 415"/>
                  <a:gd name="T12" fmla="*/ 133 w 247"/>
                  <a:gd name="T13" fmla="*/ 143 h 415"/>
                  <a:gd name="T14" fmla="*/ 222 w 247"/>
                  <a:gd name="T15" fmla="*/ 2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7" h="415">
                    <a:moveTo>
                      <a:pt x="222" y="2"/>
                    </a:moveTo>
                    <a:lnTo>
                      <a:pt x="91" y="0"/>
                    </a:lnTo>
                    <a:lnTo>
                      <a:pt x="0" y="200"/>
                    </a:lnTo>
                    <a:lnTo>
                      <a:pt x="108" y="200"/>
                    </a:lnTo>
                    <a:lnTo>
                      <a:pt x="32" y="415"/>
                    </a:lnTo>
                    <a:lnTo>
                      <a:pt x="247" y="143"/>
                    </a:lnTo>
                    <a:lnTo>
                      <a:pt x="133" y="143"/>
                    </a:lnTo>
                    <a:lnTo>
                      <a:pt x="222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" name="Freeform 14"/>
              <p:cNvSpPr>
                <a:spLocks/>
              </p:cNvSpPr>
              <p:nvPr/>
            </p:nvSpPr>
            <p:spPr bwMode="auto">
              <a:xfrm>
                <a:off x="5740400" y="3930650"/>
                <a:ext cx="790575" cy="1338263"/>
              </a:xfrm>
              <a:custGeom>
                <a:avLst/>
                <a:gdLst>
                  <a:gd name="T0" fmla="*/ 498 w 498"/>
                  <a:gd name="T1" fmla="*/ 295 h 843"/>
                  <a:gd name="T2" fmla="*/ 270 w 498"/>
                  <a:gd name="T3" fmla="*/ 295 h 843"/>
                  <a:gd name="T4" fmla="*/ 451 w 498"/>
                  <a:gd name="T5" fmla="*/ 2 h 843"/>
                  <a:gd name="T6" fmla="*/ 188 w 498"/>
                  <a:gd name="T7" fmla="*/ 0 h 843"/>
                  <a:gd name="T8" fmla="*/ 0 w 498"/>
                  <a:gd name="T9" fmla="*/ 411 h 843"/>
                  <a:gd name="T10" fmla="*/ 219 w 498"/>
                  <a:gd name="T11" fmla="*/ 411 h 843"/>
                  <a:gd name="T12" fmla="*/ 63 w 498"/>
                  <a:gd name="T13" fmla="*/ 843 h 843"/>
                  <a:gd name="T14" fmla="*/ 498 w 498"/>
                  <a:gd name="T15" fmla="*/ 295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8" h="843">
                    <a:moveTo>
                      <a:pt x="498" y="295"/>
                    </a:moveTo>
                    <a:lnTo>
                      <a:pt x="270" y="295"/>
                    </a:lnTo>
                    <a:lnTo>
                      <a:pt x="451" y="2"/>
                    </a:lnTo>
                    <a:lnTo>
                      <a:pt x="188" y="0"/>
                    </a:lnTo>
                    <a:lnTo>
                      <a:pt x="0" y="411"/>
                    </a:lnTo>
                    <a:lnTo>
                      <a:pt x="219" y="411"/>
                    </a:lnTo>
                    <a:lnTo>
                      <a:pt x="63" y="843"/>
                    </a:lnTo>
                    <a:lnTo>
                      <a:pt x="498" y="29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192" name="Group 191"/>
          <p:cNvGrpSpPr/>
          <p:nvPr/>
        </p:nvGrpSpPr>
        <p:grpSpPr>
          <a:xfrm>
            <a:off x="1840030" y="1762127"/>
            <a:ext cx="355706" cy="665607"/>
            <a:chOff x="1957918" y="1203472"/>
            <a:chExt cx="355706" cy="665607"/>
          </a:xfrm>
        </p:grpSpPr>
        <p:grpSp>
          <p:nvGrpSpPr>
            <p:cNvPr id="177" name="Group 176"/>
            <p:cNvGrpSpPr/>
            <p:nvPr/>
          </p:nvGrpSpPr>
          <p:grpSpPr>
            <a:xfrm>
              <a:off x="1957918" y="1203472"/>
              <a:ext cx="355706" cy="216150"/>
              <a:chOff x="1927293" y="976427"/>
              <a:chExt cx="421194" cy="255945"/>
            </a:xfrm>
          </p:grpSpPr>
          <p:sp>
            <p:nvSpPr>
              <p:cNvPr id="168" name="Freeform 55"/>
              <p:cNvSpPr>
                <a:spLocks/>
              </p:cNvSpPr>
              <p:nvPr/>
            </p:nvSpPr>
            <p:spPr bwMode="auto">
              <a:xfrm>
                <a:off x="2036968" y="979709"/>
                <a:ext cx="44854" cy="106119"/>
              </a:xfrm>
              <a:custGeom>
                <a:avLst/>
                <a:gdLst>
                  <a:gd name="T0" fmla="*/ 0 w 41"/>
                  <a:gd name="T1" fmla="*/ 19 h 97"/>
                  <a:gd name="T2" fmla="*/ 17 w 41"/>
                  <a:gd name="T3" fmla="*/ 19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19"/>
                    </a:moveTo>
                    <a:lnTo>
                      <a:pt x="17" y="19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" name="Freeform 57"/>
              <p:cNvSpPr>
                <a:spLocks/>
              </p:cNvSpPr>
              <p:nvPr/>
            </p:nvSpPr>
            <p:spPr bwMode="auto">
              <a:xfrm>
                <a:off x="2114916" y="979709"/>
                <a:ext cx="44854" cy="106119"/>
              </a:xfrm>
              <a:custGeom>
                <a:avLst/>
                <a:gdLst>
                  <a:gd name="T0" fmla="*/ 0 w 41"/>
                  <a:gd name="T1" fmla="*/ 19 h 97"/>
                  <a:gd name="T2" fmla="*/ 17 w 41"/>
                  <a:gd name="T3" fmla="*/ 19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19"/>
                    </a:moveTo>
                    <a:lnTo>
                      <a:pt x="17" y="19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" name="Freeform 65"/>
              <p:cNvSpPr>
                <a:spLocks noEditPoints="1"/>
              </p:cNvSpPr>
              <p:nvPr/>
            </p:nvSpPr>
            <p:spPr bwMode="auto">
              <a:xfrm>
                <a:off x="1927293" y="976427"/>
                <a:ext cx="76581" cy="109401"/>
              </a:xfrm>
              <a:custGeom>
                <a:avLst/>
                <a:gdLst>
                  <a:gd name="T0" fmla="*/ 21 w 29"/>
                  <a:gd name="T1" fmla="*/ 1 h 41"/>
                  <a:gd name="T2" fmla="*/ 15 w 29"/>
                  <a:gd name="T3" fmla="*/ 0 h 41"/>
                  <a:gd name="T4" fmla="*/ 9 w 29"/>
                  <a:gd name="T5" fmla="*/ 1 h 41"/>
                  <a:gd name="T6" fmla="*/ 0 w 29"/>
                  <a:gd name="T7" fmla="*/ 15 h 41"/>
                  <a:gd name="T8" fmla="*/ 0 w 29"/>
                  <a:gd name="T9" fmla="*/ 26 h 41"/>
                  <a:gd name="T10" fmla="*/ 9 w 29"/>
                  <a:gd name="T11" fmla="*/ 40 h 41"/>
                  <a:gd name="T12" fmla="*/ 15 w 29"/>
                  <a:gd name="T13" fmla="*/ 41 h 41"/>
                  <a:gd name="T14" fmla="*/ 21 w 29"/>
                  <a:gd name="T15" fmla="*/ 40 h 41"/>
                  <a:gd name="T16" fmla="*/ 29 w 29"/>
                  <a:gd name="T17" fmla="*/ 26 h 41"/>
                  <a:gd name="T18" fmla="*/ 29 w 29"/>
                  <a:gd name="T19" fmla="*/ 15 h 41"/>
                  <a:gd name="T20" fmla="*/ 21 w 29"/>
                  <a:gd name="T21" fmla="*/ 1 h 41"/>
                  <a:gd name="T22" fmla="*/ 19 w 29"/>
                  <a:gd name="T23" fmla="*/ 26 h 41"/>
                  <a:gd name="T24" fmla="*/ 15 w 29"/>
                  <a:gd name="T25" fmla="*/ 32 h 41"/>
                  <a:gd name="T26" fmla="*/ 10 w 29"/>
                  <a:gd name="T27" fmla="*/ 26 h 41"/>
                  <a:gd name="T28" fmla="*/ 10 w 29"/>
                  <a:gd name="T29" fmla="*/ 15 h 41"/>
                  <a:gd name="T30" fmla="*/ 15 w 29"/>
                  <a:gd name="T31" fmla="*/ 9 h 41"/>
                  <a:gd name="T32" fmla="*/ 19 w 29"/>
                  <a:gd name="T33" fmla="*/ 15 h 41"/>
                  <a:gd name="T34" fmla="*/ 19 w 29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1" y="0"/>
                      <a:pt x="9" y="1"/>
                    </a:cubicBezTo>
                    <a:cubicBezTo>
                      <a:pt x="3" y="4"/>
                      <a:pt x="0" y="9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3"/>
                      <a:pt x="3" y="38"/>
                      <a:pt x="9" y="40"/>
                    </a:cubicBezTo>
                    <a:cubicBezTo>
                      <a:pt x="11" y="41"/>
                      <a:pt x="13" y="41"/>
                      <a:pt x="15" y="41"/>
                    </a:cubicBezTo>
                    <a:cubicBezTo>
                      <a:pt x="17" y="41"/>
                      <a:pt x="19" y="41"/>
                      <a:pt x="21" y="40"/>
                    </a:cubicBezTo>
                    <a:cubicBezTo>
                      <a:pt x="27" y="37"/>
                      <a:pt x="29" y="32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9"/>
                      <a:pt x="27" y="4"/>
                      <a:pt x="21" y="1"/>
                    </a:cubicBezTo>
                    <a:close/>
                    <a:moveTo>
                      <a:pt x="19" y="26"/>
                    </a:moveTo>
                    <a:cubicBezTo>
                      <a:pt x="19" y="30"/>
                      <a:pt x="18" y="32"/>
                      <a:pt x="15" y="32"/>
                    </a:cubicBezTo>
                    <a:cubicBezTo>
                      <a:pt x="11" y="32"/>
                      <a:pt x="10" y="30"/>
                      <a:pt x="10" y="2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1" y="9"/>
                      <a:pt x="15" y="9"/>
                    </a:cubicBezTo>
                    <a:cubicBezTo>
                      <a:pt x="18" y="9"/>
                      <a:pt x="19" y="12"/>
                      <a:pt x="19" y="15"/>
                    </a:cubicBezTo>
                    <a:lnTo>
                      <a:pt x="19" y="2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" name="Freeform 67"/>
              <p:cNvSpPr>
                <a:spLocks/>
              </p:cNvSpPr>
              <p:nvPr/>
            </p:nvSpPr>
            <p:spPr bwMode="auto">
              <a:xfrm>
                <a:off x="2305821" y="979709"/>
                <a:ext cx="42666" cy="106119"/>
              </a:xfrm>
              <a:custGeom>
                <a:avLst/>
                <a:gdLst>
                  <a:gd name="T0" fmla="*/ 0 w 39"/>
                  <a:gd name="T1" fmla="*/ 19 h 97"/>
                  <a:gd name="T2" fmla="*/ 15 w 39"/>
                  <a:gd name="T3" fmla="*/ 19 h 97"/>
                  <a:gd name="T4" fmla="*/ 15 w 39"/>
                  <a:gd name="T5" fmla="*/ 97 h 97"/>
                  <a:gd name="T6" fmla="*/ 39 w 39"/>
                  <a:gd name="T7" fmla="*/ 97 h 97"/>
                  <a:gd name="T8" fmla="*/ 39 w 39"/>
                  <a:gd name="T9" fmla="*/ 0 h 97"/>
                  <a:gd name="T10" fmla="*/ 0 w 39"/>
                  <a:gd name="T11" fmla="*/ 0 h 97"/>
                  <a:gd name="T12" fmla="*/ 0 w 39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0" y="19"/>
                    </a:moveTo>
                    <a:lnTo>
                      <a:pt x="15" y="19"/>
                    </a:lnTo>
                    <a:lnTo>
                      <a:pt x="15" y="97"/>
                    </a:lnTo>
                    <a:lnTo>
                      <a:pt x="39" y="97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5" name="Freeform 69"/>
              <p:cNvSpPr>
                <a:spLocks noEditPoints="1"/>
              </p:cNvSpPr>
              <p:nvPr/>
            </p:nvSpPr>
            <p:spPr bwMode="auto">
              <a:xfrm>
                <a:off x="2192864" y="976427"/>
                <a:ext cx="79863" cy="109401"/>
              </a:xfrm>
              <a:custGeom>
                <a:avLst/>
                <a:gdLst>
                  <a:gd name="T0" fmla="*/ 21 w 30"/>
                  <a:gd name="T1" fmla="*/ 1 h 41"/>
                  <a:gd name="T2" fmla="*/ 15 w 30"/>
                  <a:gd name="T3" fmla="*/ 0 h 41"/>
                  <a:gd name="T4" fmla="*/ 9 w 30"/>
                  <a:gd name="T5" fmla="*/ 1 h 41"/>
                  <a:gd name="T6" fmla="*/ 0 w 30"/>
                  <a:gd name="T7" fmla="*/ 15 h 41"/>
                  <a:gd name="T8" fmla="*/ 0 w 30"/>
                  <a:gd name="T9" fmla="*/ 26 h 41"/>
                  <a:gd name="T10" fmla="*/ 9 w 30"/>
                  <a:gd name="T11" fmla="*/ 40 h 41"/>
                  <a:gd name="T12" fmla="*/ 15 w 30"/>
                  <a:gd name="T13" fmla="*/ 41 h 41"/>
                  <a:gd name="T14" fmla="*/ 22 w 30"/>
                  <a:gd name="T15" fmla="*/ 40 h 41"/>
                  <a:gd name="T16" fmla="*/ 30 w 30"/>
                  <a:gd name="T17" fmla="*/ 26 h 41"/>
                  <a:gd name="T18" fmla="*/ 30 w 30"/>
                  <a:gd name="T19" fmla="*/ 15 h 41"/>
                  <a:gd name="T20" fmla="*/ 21 w 30"/>
                  <a:gd name="T21" fmla="*/ 1 h 41"/>
                  <a:gd name="T22" fmla="*/ 20 w 30"/>
                  <a:gd name="T23" fmla="*/ 26 h 41"/>
                  <a:gd name="T24" fmla="*/ 15 w 30"/>
                  <a:gd name="T25" fmla="*/ 32 h 41"/>
                  <a:gd name="T26" fmla="*/ 10 w 30"/>
                  <a:gd name="T27" fmla="*/ 26 h 41"/>
                  <a:gd name="T28" fmla="*/ 10 w 30"/>
                  <a:gd name="T29" fmla="*/ 15 h 41"/>
                  <a:gd name="T30" fmla="*/ 15 w 30"/>
                  <a:gd name="T31" fmla="*/ 9 h 41"/>
                  <a:gd name="T32" fmla="*/ 20 w 30"/>
                  <a:gd name="T33" fmla="*/ 15 h 41"/>
                  <a:gd name="T34" fmla="*/ 20 w 30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1" y="0"/>
                      <a:pt x="9" y="1"/>
                    </a:cubicBezTo>
                    <a:cubicBezTo>
                      <a:pt x="3" y="4"/>
                      <a:pt x="0" y="9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3"/>
                      <a:pt x="3" y="38"/>
                      <a:pt x="9" y="40"/>
                    </a:cubicBezTo>
                    <a:cubicBezTo>
                      <a:pt x="11" y="41"/>
                      <a:pt x="13" y="41"/>
                      <a:pt x="15" y="41"/>
                    </a:cubicBezTo>
                    <a:cubicBezTo>
                      <a:pt x="17" y="41"/>
                      <a:pt x="20" y="41"/>
                      <a:pt x="22" y="40"/>
                    </a:cubicBezTo>
                    <a:cubicBezTo>
                      <a:pt x="27" y="37"/>
                      <a:pt x="30" y="32"/>
                      <a:pt x="30" y="26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9"/>
                      <a:pt x="27" y="4"/>
                      <a:pt x="21" y="1"/>
                    </a:cubicBezTo>
                    <a:close/>
                    <a:moveTo>
                      <a:pt x="20" y="26"/>
                    </a:moveTo>
                    <a:cubicBezTo>
                      <a:pt x="20" y="30"/>
                      <a:pt x="19" y="32"/>
                      <a:pt x="15" y="32"/>
                    </a:cubicBezTo>
                    <a:cubicBezTo>
                      <a:pt x="12" y="32"/>
                      <a:pt x="10" y="30"/>
                      <a:pt x="10" y="2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2" y="9"/>
                      <a:pt x="15" y="9"/>
                    </a:cubicBezTo>
                    <a:cubicBezTo>
                      <a:pt x="19" y="9"/>
                      <a:pt x="20" y="12"/>
                      <a:pt x="20" y="15"/>
                    </a:cubicBezTo>
                    <a:lnTo>
                      <a:pt x="20" y="2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" name="Freeform 59"/>
              <p:cNvSpPr>
                <a:spLocks/>
              </p:cNvSpPr>
              <p:nvPr/>
            </p:nvSpPr>
            <p:spPr bwMode="auto">
              <a:xfrm>
                <a:off x="2184658" y="1122971"/>
                <a:ext cx="44854" cy="106119"/>
              </a:xfrm>
              <a:custGeom>
                <a:avLst/>
                <a:gdLst>
                  <a:gd name="T0" fmla="*/ 0 w 41"/>
                  <a:gd name="T1" fmla="*/ 19 h 97"/>
                  <a:gd name="T2" fmla="*/ 17 w 41"/>
                  <a:gd name="T3" fmla="*/ 19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19"/>
                    </a:moveTo>
                    <a:lnTo>
                      <a:pt x="17" y="19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" name="Freeform 62"/>
              <p:cNvSpPr>
                <a:spLocks/>
              </p:cNvSpPr>
              <p:nvPr/>
            </p:nvSpPr>
            <p:spPr bwMode="auto">
              <a:xfrm>
                <a:off x="2012352" y="1122971"/>
                <a:ext cx="44854" cy="106119"/>
              </a:xfrm>
              <a:custGeom>
                <a:avLst/>
                <a:gdLst>
                  <a:gd name="T0" fmla="*/ 41 w 41"/>
                  <a:gd name="T1" fmla="*/ 97 h 97"/>
                  <a:gd name="T2" fmla="*/ 41 w 41"/>
                  <a:gd name="T3" fmla="*/ 0 h 97"/>
                  <a:gd name="T4" fmla="*/ 0 w 41"/>
                  <a:gd name="T5" fmla="*/ 0 h 97"/>
                  <a:gd name="T6" fmla="*/ 0 w 41"/>
                  <a:gd name="T7" fmla="*/ 19 h 97"/>
                  <a:gd name="T8" fmla="*/ 15 w 41"/>
                  <a:gd name="T9" fmla="*/ 19 h 97"/>
                  <a:gd name="T10" fmla="*/ 15 w 41"/>
                  <a:gd name="T11" fmla="*/ 97 h 97"/>
                  <a:gd name="T12" fmla="*/ 41 w 41"/>
                  <a:gd name="T13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41" y="97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15" y="19"/>
                    </a:lnTo>
                    <a:lnTo>
                      <a:pt x="15" y="97"/>
                    </a:lnTo>
                    <a:lnTo>
                      <a:pt x="41" y="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" name="Freeform 63"/>
              <p:cNvSpPr>
                <a:spLocks/>
              </p:cNvSpPr>
              <p:nvPr/>
            </p:nvSpPr>
            <p:spPr bwMode="auto">
              <a:xfrm>
                <a:off x="2099599" y="1122971"/>
                <a:ext cx="42666" cy="106119"/>
              </a:xfrm>
              <a:custGeom>
                <a:avLst/>
                <a:gdLst>
                  <a:gd name="T0" fmla="*/ 0 w 39"/>
                  <a:gd name="T1" fmla="*/ 19 h 97"/>
                  <a:gd name="T2" fmla="*/ 15 w 39"/>
                  <a:gd name="T3" fmla="*/ 19 h 97"/>
                  <a:gd name="T4" fmla="*/ 15 w 39"/>
                  <a:gd name="T5" fmla="*/ 97 h 97"/>
                  <a:gd name="T6" fmla="*/ 39 w 39"/>
                  <a:gd name="T7" fmla="*/ 97 h 97"/>
                  <a:gd name="T8" fmla="*/ 39 w 39"/>
                  <a:gd name="T9" fmla="*/ 0 h 97"/>
                  <a:gd name="T10" fmla="*/ 0 w 39"/>
                  <a:gd name="T11" fmla="*/ 0 h 97"/>
                  <a:gd name="T12" fmla="*/ 0 w 39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0" y="19"/>
                    </a:moveTo>
                    <a:lnTo>
                      <a:pt x="15" y="19"/>
                    </a:lnTo>
                    <a:lnTo>
                      <a:pt x="15" y="97"/>
                    </a:lnTo>
                    <a:lnTo>
                      <a:pt x="39" y="97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" name="Freeform 67"/>
              <p:cNvSpPr>
                <a:spLocks/>
              </p:cNvSpPr>
              <p:nvPr/>
            </p:nvSpPr>
            <p:spPr bwMode="auto">
              <a:xfrm>
                <a:off x="1927293" y="1122971"/>
                <a:ext cx="42666" cy="106119"/>
              </a:xfrm>
              <a:custGeom>
                <a:avLst/>
                <a:gdLst>
                  <a:gd name="T0" fmla="*/ 0 w 39"/>
                  <a:gd name="T1" fmla="*/ 19 h 97"/>
                  <a:gd name="T2" fmla="*/ 15 w 39"/>
                  <a:gd name="T3" fmla="*/ 19 h 97"/>
                  <a:gd name="T4" fmla="*/ 15 w 39"/>
                  <a:gd name="T5" fmla="*/ 97 h 97"/>
                  <a:gd name="T6" fmla="*/ 39 w 39"/>
                  <a:gd name="T7" fmla="*/ 97 h 97"/>
                  <a:gd name="T8" fmla="*/ 39 w 39"/>
                  <a:gd name="T9" fmla="*/ 0 h 97"/>
                  <a:gd name="T10" fmla="*/ 0 w 39"/>
                  <a:gd name="T11" fmla="*/ 0 h 97"/>
                  <a:gd name="T12" fmla="*/ 0 w 39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0" y="19"/>
                    </a:moveTo>
                    <a:lnTo>
                      <a:pt x="15" y="19"/>
                    </a:lnTo>
                    <a:lnTo>
                      <a:pt x="15" y="97"/>
                    </a:lnTo>
                    <a:lnTo>
                      <a:pt x="39" y="97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" name="Freeform 65"/>
              <p:cNvSpPr>
                <a:spLocks noEditPoints="1"/>
              </p:cNvSpPr>
              <p:nvPr/>
            </p:nvSpPr>
            <p:spPr bwMode="auto">
              <a:xfrm>
                <a:off x="2271906" y="1122971"/>
                <a:ext cx="76581" cy="109401"/>
              </a:xfrm>
              <a:custGeom>
                <a:avLst/>
                <a:gdLst>
                  <a:gd name="T0" fmla="*/ 21 w 29"/>
                  <a:gd name="T1" fmla="*/ 1 h 41"/>
                  <a:gd name="T2" fmla="*/ 15 w 29"/>
                  <a:gd name="T3" fmla="*/ 0 h 41"/>
                  <a:gd name="T4" fmla="*/ 9 w 29"/>
                  <a:gd name="T5" fmla="*/ 1 h 41"/>
                  <a:gd name="T6" fmla="*/ 0 w 29"/>
                  <a:gd name="T7" fmla="*/ 15 h 41"/>
                  <a:gd name="T8" fmla="*/ 0 w 29"/>
                  <a:gd name="T9" fmla="*/ 26 h 41"/>
                  <a:gd name="T10" fmla="*/ 9 w 29"/>
                  <a:gd name="T11" fmla="*/ 40 h 41"/>
                  <a:gd name="T12" fmla="*/ 15 w 29"/>
                  <a:gd name="T13" fmla="*/ 41 h 41"/>
                  <a:gd name="T14" fmla="*/ 21 w 29"/>
                  <a:gd name="T15" fmla="*/ 40 h 41"/>
                  <a:gd name="T16" fmla="*/ 29 w 29"/>
                  <a:gd name="T17" fmla="*/ 26 h 41"/>
                  <a:gd name="T18" fmla="*/ 29 w 29"/>
                  <a:gd name="T19" fmla="*/ 15 h 41"/>
                  <a:gd name="T20" fmla="*/ 21 w 29"/>
                  <a:gd name="T21" fmla="*/ 1 h 41"/>
                  <a:gd name="T22" fmla="*/ 19 w 29"/>
                  <a:gd name="T23" fmla="*/ 26 h 41"/>
                  <a:gd name="T24" fmla="*/ 15 w 29"/>
                  <a:gd name="T25" fmla="*/ 32 h 41"/>
                  <a:gd name="T26" fmla="*/ 10 w 29"/>
                  <a:gd name="T27" fmla="*/ 26 h 41"/>
                  <a:gd name="T28" fmla="*/ 10 w 29"/>
                  <a:gd name="T29" fmla="*/ 15 h 41"/>
                  <a:gd name="T30" fmla="*/ 15 w 29"/>
                  <a:gd name="T31" fmla="*/ 9 h 41"/>
                  <a:gd name="T32" fmla="*/ 19 w 29"/>
                  <a:gd name="T33" fmla="*/ 15 h 41"/>
                  <a:gd name="T34" fmla="*/ 19 w 29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1" y="0"/>
                      <a:pt x="9" y="1"/>
                    </a:cubicBezTo>
                    <a:cubicBezTo>
                      <a:pt x="3" y="4"/>
                      <a:pt x="0" y="9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3"/>
                      <a:pt x="3" y="38"/>
                      <a:pt x="9" y="40"/>
                    </a:cubicBezTo>
                    <a:cubicBezTo>
                      <a:pt x="11" y="41"/>
                      <a:pt x="13" y="41"/>
                      <a:pt x="15" y="41"/>
                    </a:cubicBezTo>
                    <a:cubicBezTo>
                      <a:pt x="17" y="41"/>
                      <a:pt x="19" y="41"/>
                      <a:pt x="21" y="40"/>
                    </a:cubicBezTo>
                    <a:cubicBezTo>
                      <a:pt x="27" y="37"/>
                      <a:pt x="29" y="32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9"/>
                      <a:pt x="27" y="4"/>
                      <a:pt x="21" y="1"/>
                    </a:cubicBezTo>
                    <a:close/>
                    <a:moveTo>
                      <a:pt x="19" y="26"/>
                    </a:moveTo>
                    <a:cubicBezTo>
                      <a:pt x="19" y="30"/>
                      <a:pt x="18" y="32"/>
                      <a:pt x="15" y="32"/>
                    </a:cubicBezTo>
                    <a:cubicBezTo>
                      <a:pt x="11" y="32"/>
                      <a:pt x="10" y="30"/>
                      <a:pt x="10" y="2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1" y="9"/>
                      <a:pt x="15" y="9"/>
                    </a:cubicBezTo>
                    <a:cubicBezTo>
                      <a:pt x="18" y="9"/>
                      <a:pt x="19" y="12"/>
                      <a:pt x="19" y="15"/>
                    </a:cubicBezTo>
                    <a:lnTo>
                      <a:pt x="19" y="2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82" name="Group 181"/>
            <p:cNvGrpSpPr>
              <a:grpSpLocks noChangeAspect="1"/>
            </p:cNvGrpSpPr>
            <p:nvPr/>
          </p:nvGrpSpPr>
          <p:grpSpPr>
            <a:xfrm>
              <a:off x="1963964" y="1464825"/>
              <a:ext cx="343615" cy="404254"/>
              <a:chOff x="1009650" y="2792413"/>
              <a:chExt cx="539750" cy="635000"/>
            </a:xfrm>
            <a:solidFill>
              <a:schemeClr val="bg1"/>
            </a:solidFill>
          </p:grpSpPr>
          <p:sp>
            <p:nvSpPr>
              <p:cNvPr id="183" name="Freeform 20"/>
              <p:cNvSpPr>
                <a:spLocks noEditPoints="1"/>
              </p:cNvSpPr>
              <p:nvPr/>
            </p:nvSpPr>
            <p:spPr bwMode="auto">
              <a:xfrm>
                <a:off x="1009650" y="2792413"/>
                <a:ext cx="539750" cy="635000"/>
              </a:xfrm>
              <a:custGeom>
                <a:avLst/>
                <a:gdLst>
                  <a:gd name="T0" fmla="*/ 340 w 340"/>
                  <a:gd name="T1" fmla="*/ 400 h 400"/>
                  <a:gd name="T2" fmla="*/ 0 w 340"/>
                  <a:gd name="T3" fmla="*/ 400 h 400"/>
                  <a:gd name="T4" fmla="*/ 0 w 340"/>
                  <a:gd name="T5" fmla="*/ 0 h 400"/>
                  <a:gd name="T6" fmla="*/ 340 w 340"/>
                  <a:gd name="T7" fmla="*/ 0 h 400"/>
                  <a:gd name="T8" fmla="*/ 340 w 340"/>
                  <a:gd name="T9" fmla="*/ 400 h 400"/>
                  <a:gd name="T10" fmla="*/ 17 w 340"/>
                  <a:gd name="T11" fmla="*/ 383 h 400"/>
                  <a:gd name="T12" fmla="*/ 323 w 340"/>
                  <a:gd name="T13" fmla="*/ 383 h 400"/>
                  <a:gd name="T14" fmla="*/ 323 w 340"/>
                  <a:gd name="T15" fmla="*/ 17 h 400"/>
                  <a:gd name="T16" fmla="*/ 17 w 340"/>
                  <a:gd name="T17" fmla="*/ 17 h 400"/>
                  <a:gd name="T18" fmla="*/ 17 w 340"/>
                  <a:gd name="T19" fmla="*/ 383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0" h="400">
                    <a:moveTo>
                      <a:pt x="340" y="400"/>
                    </a:moveTo>
                    <a:lnTo>
                      <a:pt x="0" y="400"/>
                    </a:lnTo>
                    <a:lnTo>
                      <a:pt x="0" y="0"/>
                    </a:lnTo>
                    <a:lnTo>
                      <a:pt x="340" y="0"/>
                    </a:lnTo>
                    <a:lnTo>
                      <a:pt x="340" y="400"/>
                    </a:lnTo>
                    <a:close/>
                    <a:moveTo>
                      <a:pt x="17" y="383"/>
                    </a:moveTo>
                    <a:lnTo>
                      <a:pt x="323" y="383"/>
                    </a:lnTo>
                    <a:lnTo>
                      <a:pt x="323" y="17"/>
                    </a:lnTo>
                    <a:lnTo>
                      <a:pt x="17" y="17"/>
                    </a:lnTo>
                    <a:lnTo>
                      <a:pt x="17" y="3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" name="Rectangle 21"/>
              <p:cNvSpPr>
                <a:spLocks noChangeArrowheads="1"/>
              </p:cNvSpPr>
              <p:nvPr/>
            </p:nvSpPr>
            <p:spPr bwMode="auto">
              <a:xfrm>
                <a:off x="1239838" y="3305176"/>
                <a:ext cx="25400" cy="1095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5" name="Rectangle 22"/>
              <p:cNvSpPr>
                <a:spLocks noChangeArrowheads="1"/>
              </p:cNvSpPr>
              <p:nvPr/>
            </p:nvSpPr>
            <p:spPr bwMode="auto">
              <a:xfrm>
                <a:off x="1292225" y="3305176"/>
                <a:ext cx="26988" cy="1095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6" name="Freeform 23"/>
              <p:cNvSpPr>
                <a:spLocks noEditPoints="1"/>
              </p:cNvSpPr>
              <p:nvPr/>
            </p:nvSpPr>
            <p:spPr bwMode="auto">
              <a:xfrm>
                <a:off x="1077913" y="2914651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7" name="Freeform 24"/>
              <p:cNvSpPr>
                <a:spLocks noEditPoints="1"/>
              </p:cNvSpPr>
              <p:nvPr/>
            </p:nvSpPr>
            <p:spPr bwMode="auto">
              <a:xfrm>
                <a:off x="1225550" y="2914651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8" name="Freeform 25"/>
              <p:cNvSpPr>
                <a:spLocks noEditPoints="1"/>
              </p:cNvSpPr>
              <p:nvPr/>
            </p:nvSpPr>
            <p:spPr bwMode="auto">
              <a:xfrm>
                <a:off x="1373188" y="2914651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9" name="Freeform 26"/>
              <p:cNvSpPr>
                <a:spLocks noEditPoints="1"/>
              </p:cNvSpPr>
              <p:nvPr/>
            </p:nvSpPr>
            <p:spPr bwMode="auto">
              <a:xfrm>
                <a:off x="1077913" y="3109913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0" name="Freeform 27"/>
              <p:cNvSpPr>
                <a:spLocks noEditPoints="1"/>
              </p:cNvSpPr>
              <p:nvPr/>
            </p:nvSpPr>
            <p:spPr bwMode="auto">
              <a:xfrm>
                <a:off x="1225550" y="3109913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1" name="Freeform 28"/>
              <p:cNvSpPr>
                <a:spLocks noEditPoints="1"/>
              </p:cNvSpPr>
              <p:nvPr/>
            </p:nvSpPr>
            <p:spPr bwMode="auto">
              <a:xfrm>
                <a:off x="1373188" y="3109913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224" name="Group 223"/>
          <p:cNvGrpSpPr/>
          <p:nvPr/>
        </p:nvGrpSpPr>
        <p:grpSpPr>
          <a:xfrm>
            <a:off x="5230481" y="1672790"/>
            <a:ext cx="749210" cy="768486"/>
            <a:chOff x="5230481" y="1672790"/>
            <a:chExt cx="749210" cy="768486"/>
          </a:xfrm>
        </p:grpSpPr>
        <p:grpSp>
          <p:nvGrpSpPr>
            <p:cNvPr id="220" name="Group 219"/>
            <p:cNvGrpSpPr>
              <a:grpSpLocks noChangeAspect="1"/>
            </p:cNvGrpSpPr>
            <p:nvPr/>
          </p:nvGrpSpPr>
          <p:grpSpPr>
            <a:xfrm>
              <a:off x="5230481" y="1672790"/>
              <a:ext cx="749210" cy="768486"/>
              <a:chOff x="5280025" y="185738"/>
              <a:chExt cx="925513" cy="949325"/>
            </a:xfrm>
            <a:solidFill>
              <a:schemeClr val="accent1"/>
            </a:solidFill>
          </p:grpSpPr>
          <p:sp>
            <p:nvSpPr>
              <p:cNvPr id="221" name="Freeform 27"/>
              <p:cNvSpPr>
                <a:spLocks noEditPoints="1"/>
              </p:cNvSpPr>
              <p:nvPr/>
            </p:nvSpPr>
            <p:spPr bwMode="auto">
              <a:xfrm>
                <a:off x="5280025" y="501650"/>
                <a:ext cx="925513" cy="633413"/>
              </a:xfrm>
              <a:custGeom>
                <a:avLst/>
                <a:gdLst>
                  <a:gd name="T0" fmla="*/ 30 w 284"/>
                  <a:gd name="T1" fmla="*/ 194 h 194"/>
                  <a:gd name="T2" fmla="*/ 284 w 284"/>
                  <a:gd name="T3" fmla="*/ 164 h 194"/>
                  <a:gd name="T4" fmla="*/ 0 w 284"/>
                  <a:gd name="T5" fmla="*/ 0 h 194"/>
                  <a:gd name="T6" fmla="*/ 194 w 284"/>
                  <a:gd name="T7" fmla="*/ 30 h 194"/>
                  <a:gd name="T8" fmla="*/ 224 w 284"/>
                  <a:gd name="T9" fmla="*/ 60 h 194"/>
                  <a:gd name="T10" fmla="*/ 194 w 284"/>
                  <a:gd name="T11" fmla="*/ 30 h 194"/>
                  <a:gd name="T12" fmla="*/ 224 w 284"/>
                  <a:gd name="T13" fmla="*/ 75 h 194"/>
                  <a:gd name="T14" fmla="*/ 194 w 284"/>
                  <a:gd name="T15" fmla="*/ 105 h 194"/>
                  <a:gd name="T16" fmla="*/ 194 w 284"/>
                  <a:gd name="T17" fmla="*/ 120 h 194"/>
                  <a:gd name="T18" fmla="*/ 224 w 284"/>
                  <a:gd name="T19" fmla="*/ 149 h 194"/>
                  <a:gd name="T20" fmla="*/ 194 w 284"/>
                  <a:gd name="T21" fmla="*/ 120 h 194"/>
                  <a:gd name="T22" fmla="*/ 179 w 284"/>
                  <a:gd name="T23" fmla="*/ 30 h 194"/>
                  <a:gd name="T24" fmla="*/ 149 w 284"/>
                  <a:gd name="T25" fmla="*/ 60 h 194"/>
                  <a:gd name="T26" fmla="*/ 149 w 284"/>
                  <a:gd name="T27" fmla="*/ 75 h 194"/>
                  <a:gd name="T28" fmla="*/ 179 w 284"/>
                  <a:gd name="T29" fmla="*/ 105 h 194"/>
                  <a:gd name="T30" fmla="*/ 149 w 284"/>
                  <a:gd name="T31" fmla="*/ 75 h 194"/>
                  <a:gd name="T32" fmla="*/ 179 w 284"/>
                  <a:gd name="T33" fmla="*/ 120 h 194"/>
                  <a:gd name="T34" fmla="*/ 149 w 284"/>
                  <a:gd name="T35" fmla="*/ 149 h 194"/>
                  <a:gd name="T36" fmla="*/ 105 w 284"/>
                  <a:gd name="T37" fmla="*/ 30 h 194"/>
                  <a:gd name="T38" fmla="*/ 134 w 284"/>
                  <a:gd name="T39" fmla="*/ 60 h 194"/>
                  <a:gd name="T40" fmla="*/ 105 w 284"/>
                  <a:gd name="T41" fmla="*/ 30 h 194"/>
                  <a:gd name="T42" fmla="*/ 134 w 284"/>
                  <a:gd name="T43" fmla="*/ 75 h 194"/>
                  <a:gd name="T44" fmla="*/ 105 w 284"/>
                  <a:gd name="T45" fmla="*/ 105 h 194"/>
                  <a:gd name="T46" fmla="*/ 105 w 284"/>
                  <a:gd name="T47" fmla="*/ 120 h 194"/>
                  <a:gd name="T48" fmla="*/ 134 w 284"/>
                  <a:gd name="T49" fmla="*/ 149 h 194"/>
                  <a:gd name="T50" fmla="*/ 105 w 284"/>
                  <a:gd name="T51" fmla="*/ 120 h 194"/>
                  <a:gd name="T52" fmla="*/ 90 w 284"/>
                  <a:gd name="T53" fmla="*/ 30 h 194"/>
                  <a:gd name="T54" fmla="*/ 60 w 284"/>
                  <a:gd name="T55" fmla="*/ 60 h 194"/>
                  <a:gd name="T56" fmla="*/ 60 w 284"/>
                  <a:gd name="T57" fmla="*/ 75 h 194"/>
                  <a:gd name="T58" fmla="*/ 90 w 284"/>
                  <a:gd name="T59" fmla="*/ 105 h 194"/>
                  <a:gd name="T60" fmla="*/ 60 w 284"/>
                  <a:gd name="T61" fmla="*/ 75 h 194"/>
                  <a:gd name="T62" fmla="*/ 90 w 284"/>
                  <a:gd name="T63" fmla="*/ 120 h 194"/>
                  <a:gd name="T64" fmla="*/ 60 w 284"/>
                  <a:gd name="T65" fmla="*/ 149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4" h="194">
                    <a:moveTo>
                      <a:pt x="0" y="164"/>
                    </a:moveTo>
                    <a:cubicBezTo>
                      <a:pt x="0" y="181"/>
                      <a:pt x="13" y="194"/>
                      <a:pt x="30" y="194"/>
                    </a:cubicBezTo>
                    <a:cubicBezTo>
                      <a:pt x="254" y="194"/>
                      <a:pt x="254" y="194"/>
                      <a:pt x="254" y="194"/>
                    </a:cubicBezTo>
                    <a:cubicBezTo>
                      <a:pt x="270" y="194"/>
                      <a:pt x="284" y="181"/>
                      <a:pt x="284" y="164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64"/>
                    </a:lnTo>
                    <a:close/>
                    <a:moveTo>
                      <a:pt x="194" y="30"/>
                    </a:moveTo>
                    <a:cubicBezTo>
                      <a:pt x="224" y="30"/>
                      <a:pt x="224" y="30"/>
                      <a:pt x="224" y="30"/>
                    </a:cubicBezTo>
                    <a:cubicBezTo>
                      <a:pt x="224" y="60"/>
                      <a:pt x="224" y="60"/>
                      <a:pt x="224" y="60"/>
                    </a:cubicBezTo>
                    <a:cubicBezTo>
                      <a:pt x="194" y="60"/>
                      <a:pt x="194" y="60"/>
                      <a:pt x="194" y="60"/>
                    </a:cubicBezTo>
                    <a:lnTo>
                      <a:pt x="194" y="30"/>
                    </a:lnTo>
                    <a:close/>
                    <a:moveTo>
                      <a:pt x="194" y="75"/>
                    </a:moveTo>
                    <a:cubicBezTo>
                      <a:pt x="224" y="75"/>
                      <a:pt x="224" y="75"/>
                      <a:pt x="224" y="75"/>
                    </a:cubicBezTo>
                    <a:cubicBezTo>
                      <a:pt x="224" y="105"/>
                      <a:pt x="224" y="105"/>
                      <a:pt x="224" y="105"/>
                    </a:cubicBezTo>
                    <a:cubicBezTo>
                      <a:pt x="194" y="105"/>
                      <a:pt x="194" y="105"/>
                      <a:pt x="194" y="105"/>
                    </a:cubicBezTo>
                    <a:lnTo>
                      <a:pt x="194" y="75"/>
                    </a:lnTo>
                    <a:close/>
                    <a:moveTo>
                      <a:pt x="194" y="120"/>
                    </a:moveTo>
                    <a:cubicBezTo>
                      <a:pt x="224" y="120"/>
                      <a:pt x="224" y="120"/>
                      <a:pt x="224" y="120"/>
                    </a:cubicBezTo>
                    <a:cubicBezTo>
                      <a:pt x="224" y="149"/>
                      <a:pt x="224" y="149"/>
                      <a:pt x="224" y="149"/>
                    </a:cubicBezTo>
                    <a:cubicBezTo>
                      <a:pt x="194" y="149"/>
                      <a:pt x="194" y="149"/>
                      <a:pt x="194" y="149"/>
                    </a:cubicBezTo>
                    <a:lnTo>
                      <a:pt x="194" y="120"/>
                    </a:lnTo>
                    <a:close/>
                    <a:moveTo>
                      <a:pt x="149" y="30"/>
                    </a:moveTo>
                    <a:cubicBezTo>
                      <a:pt x="179" y="30"/>
                      <a:pt x="179" y="30"/>
                      <a:pt x="179" y="30"/>
                    </a:cubicBezTo>
                    <a:cubicBezTo>
                      <a:pt x="179" y="60"/>
                      <a:pt x="179" y="60"/>
                      <a:pt x="179" y="60"/>
                    </a:cubicBezTo>
                    <a:cubicBezTo>
                      <a:pt x="149" y="60"/>
                      <a:pt x="149" y="60"/>
                      <a:pt x="149" y="60"/>
                    </a:cubicBezTo>
                    <a:lnTo>
                      <a:pt x="149" y="30"/>
                    </a:lnTo>
                    <a:close/>
                    <a:moveTo>
                      <a:pt x="149" y="75"/>
                    </a:moveTo>
                    <a:cubicBezTo>
                      <a:pt x="179" y="75"/>
                      <a:pt x="179" y="75"/>
                      <a:pt x="179" y="75"/>
                    </a:cubicBezTo>
                    <a:cubicBezTo>
                      <a:pt x="179" y="105"/>
                      <a:pt x="179" y="105"/>
                      <a:pt x="179" y="105"/>
                    </a:cubicBezTo>
                    <a:cubicBezTo>
                      <a:pt x="149" y="105"/>
                      <a:pt x="149" y="105"/>
                      <a:pt x="149" y="105"/>
                    </a:cubicBezTo>
                    <a:lnTo>
                      <a:pt x="149" y="75"/>
                    </a:lnTo>
                    <a:close/>
                    <a:moveTo>
                      <a:pt x="149" y="120"/>
                    </a:moveTo>
                    <a:cubicBezTo>
                      <a:pt x="179" y="120"/>
                      <a:pt x="179" y="120"/>
                      <a:pt x="179" y="120"/>
                    </a:cubicBezTo>
                    <a:cubicBezTo>
                      <a:pt x="179" y="149"/>
                      <a:pt x="179" y="149"/>
                      <a:pt x="179" y="149"/>
                    </a:cubicBezTo>
                    <a:cubicBezTo>
                      <a:pt x="149" y="149"/>
                      <a:pt x="149" y="149"/>
                      <a:pt x="149" y="149"/>
                    </a:cubicBezTo>
                    <a:lnTo>
                      <a:pt x="149" y="120"/>
                    </a:lnTo>
                    <a:close/>
                    <a:moveTo>
                      <a:pt x="105" y="30"/>
                    </a:moveTo>
                    <a:cubicBezTo>
                      <a:pt x="134" y="30"/>
                      <a:pt x="134" y="30"/>
                      <a:pt x="134" y="30"/>
                    </a:cubicBezTo>
                    <a:cubicBezTo>
                      <a:pt x="134" y="60"/>
                      <a:pt x="134" y="60"/>
                      <a:pt x="134" y="60"/>
                    </a:cubicBezTo>
                    <a:cubicBezTo>
                      <a:pt x="105" y="60"/>
                      <a:pt x="105" y="60"/>
                      <a:pt x="105" y="60"/>
                    </a:cubicBezTo>
                    <a:lnTo>
                      <a:pt x="105" y="30"/>
                    </a:lnTo>
                    <a:close/>
                    <a:moveTo>
                      <a:pt x="105" y="75"/>
                    </a:moveTo>
                    <a:cubicBezTo>
                      <a:pt x="134" y="75"/>
                      <a:pt x="134" y="75"/>
                      <a:pt x="134" y="75"/>
                    </a:cubicBezTo>
                    <a:cubicBezTo>
                      <a:pt x="134" y="105"/>
                      <a:pt x="134" y="105"/>
                      <a:pt x="134" y="105"/>
                    </a:cubicBezTo>
                    <a:cubicBezTo>
                      <a:pt x="105" y="105"/>
                      <a:pt x="105" y="105"/>
                      <a:pt x="105" y="105"/>
                    </a:cubicBezTo>
                    <a:lnTo>
                      <a:pt x="105" y="75"/>
                    </a:lnTo>
                    <a:close/>
                    <a:moveTo>
                      <a:pt x="105" y="120"/>
                    </a:moveTo>
                    <a:cubicBezTo>
                      <a:pt x="134" y="120"/>
                      <a:pt x="134" y="120"/>
                      <a:pt x="134" y="120"/>
                    </a:cubicBezTo>
                    <a:cubicBezTo>
                      <a:pt x="134" y="149"/>
                      <a:pt x="134" y="149"/>
                      <a:pt x="134" y="149"/>
                    </a:cubicBezTo>
                    <a:cubicBezTo>
                      <a:pt x="105" y="149"/>
                      <a:pt x="105" y="149"/>
                      <a:pt x="105" y="149"/>
                    </a:cubicBezTo>
                    <a:lnTo>
                      <a:pt x="105" y="120"/>
                    </a:lnTo>
                    <a:close/>
                    <a:moveTo>
                      <a:pt x="60" y="30"/>
                    </a:moveTo>
                    <a:cubicBezTo>
                      <a:pt x="90" y="30"/>
                      <a:pt x="90" y="30"/>
                      <a:pt x="90" y="30"/>
                    </a:cubicBezTo>
                    <a:cubicBezTo>
                      <a:pt x="90" y="60"/>
                      <a:pt x="90" y="60"/>
                      <a:pt x="90" y="60"/>
                    </a:cubicBezTo>
                    <a:cubicBezTo>
                      <a:pt x="60" y="60"/>
                      <a:pt x="60" y="60"/>
                      <a:pt x="60" y="60"/>
                    </a:cubicBezTo>
                    <a:lnTo>
                      <a:pt x="60" y="30"/>
                    </a:lnTo>
                    <a:close/>
                    <a:moveTo>
                      <a:pt x="60" y="75"/>
                    </a:move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105"/>
                      <a:pt x="90" y="105"/>
                      <a:pt x="90" y="105"/>
                    </a:cubicBezTo>
                    <a:cubicBezTo>
                      <a:pt x="60" y="105"/>
                      <a:pt x="60" y="105"/>
                      <a:pt x="60" y="105"/>
                    </a:cubicBezTo>
                    <a:lnTo>
                      <a:pt x="60" y="75"/>
                    </a:lnTo>
                    <a:close/>
                    <a:moveTo>
                      <a:pt x="60" y="120"/>
                    </a:moveTo>
                    <a:cubicBezTo>
                      <a:pt x="90" y="120"/>
                      <a:pt x="90" y="120"/>
                      <a:pt x="90" y="120"/>
                    </a:cubicBezTo>
                    <a:cubicBezTo>
                      <a:pt x="90" y="149"/>
                      <a:pt x="90" y="149"/>
                      <a:pt x="90" y="149"/>
                    </a:cubicBezTo>
                    <a:cubicBezTo>
                      <a:pt x="60" y="149"/>
                      <a:pt x="60" y="149"/>
                      <a:pt x="60" y="149"/>
                    </a:cubicBezTo>
                    <a:lnTo>
                      <a:pt x="60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2" name="Freeform 28"/>
              <p:cNvSpPr>
                <a:spLocks/>
              </p:cNvSpPr>
              <p:nvPr/>
            </p:nvSpPr>
            <p:spPr bwMode="auto">
              <a:xfrm>
                <a:off x="5280025" y="185738"/>
                <a:ext cx="925513" cy="268288"/>
              </a:xfrm>
              <a:custGeom>
                <a:avLst/>
                <a:gdLst>
                  <a:gd name="T0" fmla="*/ 254 w 284"/>
                  <a:gd name="T1" fmla="*/ 23 h 82"/>
                  <a:gd name="T2" fmla="*/ 224 w 284"/>
                  <a:gd name="T3" fmla="*/ 23 h 82"/>
                  <a:gd name="T4" fmla="*/ 224 w 284"/>
                  <a:gd name="T5" fmla="*/ 15 h 82"/>
                  <a:gd name="T6" fmla="*/ 209 w 284"/>
                  <a:gd name="T7" fmla="*/ 0 h 82"/>
                  <a:gd name="T8" fmla="*/ 194 w 284"/>
                  <a:gd name="T9" fmla="*/ 15 h 82"/>
                  <a:gd name="T10" fmla="*/ 194 w 284"/>
                  <a:gd name="T11" fmla="*/ 22 h 82"/>
                  <a:gd name="T12" fmla="*/ 90 w 284"/>
                  <a:gd name="T13" fmla="*/ 22 h 82"/>
                  <a:gd name="T14" fmla="*/ 90 w 284"/>
                  <a:gd name="T15" fmla="*/ 15 h 82"/>
                  <a:gd name="T16" fmla="*/ 75 w 284"/>
                  <a:gd name="T17" fmla="*/ 0 h 82"/>
                  <a:gd name="T18" fmla="*/ 60 w 284"/>
                  <a:gd name="T19" fmla="*/ 15 h 82"/>
                  <a:gd name="T20" fmla="*/ 60 w 284"/>
                  <a:gd name="T21" fmla="*/ 22 h 82"/>
                  <a:gd name="T22" fmla="*/ 30 w 284"/>
                  <a:gd name="T23" fmla="*/ 22 h 82"/>
                  <a:gd name="T24" fmla="*/ 0 w 284"/>
                  <a:gd name="T25" fmla="*/ 52 h 82"/>
                  <a:gd name="T26" fmla="*/ 0 w 284"/>
                  <a:gd name="T27" fmla="*/ 82 h 82"/>
                  <a:gd name="T28" fmla="*/ 283 w 284"/>
                  <a:gd name="T29" fmla="*/ 82 h 82"/>
                  <a:gd name="T30" fmla="*/ 283 w 284"/>
                  <a:gd name="T31" fmla="*/ 52 h 82"/>
                  <a:gd name="T32" fmla="*/ 254 w 284"/>
                  <a:gd name="T33" fmla="*/ 2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4" h="82">
                    <a:moveTo>
                      <a:pt x="254" y="23"/>
                    </a:moveTo>
                    <a:cubicBezTo>
                      <a:pt x="224" y="23"/>
                      <a:pt x="224" y="23"/>
                      <a:pt x="224" y="23"/>
                    </a:cubicBezTo>
                    <a:cubicBezTo>
                      <a:pt x="224" y="15"/>
                      <a:pt x="224" y="15"/>
                      <a:pt x="224" y="15"/>
                    </a:cubicBezTo>
                    <a:cubicBezTo>
                      <a:pt x="224" y="7"/>
                      <a:pt x="217" y="0"/>
                      <a:pt x="209" y="0"/>
                    </a:cubicBezTo>
                    <a:cubicBezTo>
                      <a:pt x="200" y="0"/>
                      <a:pt x="194" y="7"/>
                      <a:pt x="194" y="15"/>
                    </a:cubicBezTo>
                    <a:cubicBezTo>
                      <a:pt x="194" y="22"/>
                      <a:pt x="194" y="22"/>
                      <a:pt x="194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15"/>
                      <a:pt x="90" y="15"/>
                      <a:pt x="90" y="15"/>
                    </a:cubicBezTo>
                    <a:cubicBezTo>
                      <a:pt x="90" y="7"/>
                      <a:pt x="83" y="0"/>
                      <a:pt x="75" y="0"/>
                    </a:cubicBezTo>
                    <a:cubicBezTo>
                      <a:pt x="66" y="0"/>
                      <a:pt x="60" y="7"/>
                      <a:pt x="60" y="15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13" y="22"/>
                      <a:pt x="0" y="36"/>
                      <a:pt x="0" y="5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283" y="82"/>
                      <a:pt x="283" y="82"/>
                      <a:pt x="283" y="82"/>
                    </a:cubicBezTo>
                    <a:cubicBezTo>
                      <a:pt x="283" y="52"/>
                      <a:pt x="283" y="52"/>
                      <a:pt x="283" y="52"/>
                    </a:cubicBezTo>
                    <a:cubicBezTo>
                      <a:pt x="284" y="36"/>
                      <a:pt x="270" y="23"/>
                      <a:pt x="254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23" name="TextBox 222"/>
            <p:cNvSpPr txBox="1"/>
            <p:nvPr/>
          </p:nvSpPr>
          <p:spPr>
            <a:xfrm>
              <a:off x="5317054" y="1686118"/>
              <a:ext cx="576064" cy="25892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400" b="1" dirty="0">
                  <a:solidFill>
                    <a:schemeClr val="bg1"/>
                  </a:solidFill>
                </a:rPr>
                <a:t>2018</a:t>
              </a:r>
            </a:p>
          </p:txBody>
        </p:sp>
      </p:grpSp>
      <p:grpSp>
        <p:nvGrpSpPr>
          <p:cNvPr id="233" name="Group 232"/>
          <p:cNvGrpSpPr/>
          <p:nvPr/>
        </p:nvGrpSpPr>
        <p:grpSpPr>
          <a:xfrm>
            <a:off x="-98271" y="1107197"/>
            <a:ext cx="2193424" cy="1462282"/>
            <a:chOff x="70698" y="3639843"/>
            <a:chExt cx="2193424" cy="1462282"/>
          </a:xfrm>
        </p:grpSpPr>
        <p:graphicFrame>
          <p:nvGraphicFramePr>
            <p:cNvPr id="234" name="Chart 233"/>
            <p:cNvGraphicFramePr/>
            <p:nvPr>
              <p:extLst/>
            </p:nvPr>
          </p:nvGraphicFramePr>
          <p:xfrm>
            <a:off x="70698" y="3639843"/>
            <a:ext cx="2193424" cy="14622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235" name="Group 234"/>
            <p:cNvGrpSpPr/>
            <p:nvPr/>
          </p:nvGrpSpPr>
          <p:grpSpPr>
            <a:xfrm>
              <a:off x="806599" y="4005812"/>
              <a:ext cx="729605" cy="731338"/>
              <a:chOff x="2655576" y="1394470"/>
              <a:chExt cx="847586" cy="849600"/>
            </a:xfrm>
          </p:grpSpPr>
          <p:sp>
            <p:nvSpPr>
              <p:cNvPr id="236" name="Freeform: Shape 235"/>
              <p:cNvSpPr>
                <a:spLocks/>
              </p:cNvSpPr>
              <p:nvPr/>
            </p:nvSpPr>
            <p:spPr bwMode="auto">
              <a:xfrm>
                <a:off x="2655576" y="1394470"/>
                <a:ext cx="847586" cy="849600"/>
              </a:xfrm>
              <a:custGeom>
                <a:avLst/>
                <a:gdLst>
                  <a:gd name="connsiteX0" fmla="*/ 635875 w 847586"/>
                  <a:gd name="connsiteY0" fmla="*/ 760009 h 849600"/>
                  <a:gd name="connsiteX1" fmla="*/ 682498 w 847586"/>
                  <a:gd name="connsiteY1" fmla="*/ 760009 h 849600"/>
                  <a:gd name="connsiteX2" fmla="*/ 561702 w 847586"/>
                  <a:gd name="connsiteY2" fmla="*/ 826447 h 849600"/>
                  <a:gd name="connsiteX3" fmla="*/ 635875 w 847586"/>
                  <a:gd name="connsiteY3" fmla="*/ 760009 h 849600"/>
                  <a:gd name="connsiteX4" fmla="*/ 540146 w 847586"/>
                  <a:gd name="connsiteY4" fmla="*/ 760009 h 849600"/>
                  <a:gd name="connsiteX5" fmla="*/ 610020 w 847586"/>
                  <a:gd name="connsiteY5" fmla="*/ 760009 h 849600"/>
                  <a:gd name="connsiteX6" fmla="*/ 487211 w 847586"/>
                  <a:gd name="connsiteY6" fmla="*/ 840540 h 849600"/>
                  <a:gd name="connsiteX7" fmla="*/ 540146 w 847586"/>
                  <a:gd name="connsiteY7" fmla="*/ 760009 h 849600"/>
                  <a:gd name="connsiteX8" fmla="*/ 434866 w 847586"/>
                  <a:gd name="connsiteY8" fmla="*/ 760009 h 849600"/>
                  <a:gd name="connsiteX9" fmla="*/ 517410 w 847586"/>
                  <a:gd name="connsiteY9" fmla="*/ 760009 h 849600"/>
                  <a:gd name="connsiteX10" fmla="*/ 434866 w 847586"/>
                  <a:gd name="connsiteY10" fmla="*/ 849600 h 849600"/>
                  <a:gd name="connsiteX11" fmla="*/ 434866 w 847586"/>
                  <a:gd name="connsiteY11" fmla="*/ 760009 h 849600"/>
                  <a:gd name="connsiteX12" fmla="*/ 330176 w 847586"/>
                  <a:gd name="connsiteY12" fmla="*/ 760009 h 849600"/>
                  <a:gd name="connsiteX13" fmla="*/ 412720 w 847586"/>
                  <a:gd name="connsiteY13" fmla="*/ 760009 h 849600"/>
                  <a:gd name="connsiteX14" fmla="*/ 412720 w 847586"/>
                  <a:gd name="connsiteY14" fmla="*/ 849600 h 849600"/>
                  <a:gd name="connsiteX15" fmla="*/ 330176 w 847586"/>
                  <a:gd name="connsiteY15" fmla="*/ 760009 h 849600"/>
                  <a:gd name="connsiteX16" fmla="*/ 237566 w 847586"/>
                  <a:gd name="connsiteY16" fmla="*/ 760009 h 849600"/>
                  <a:gd name="connsiteX17" fmla="*/ 307440 w 847586"/>
                  <a:gd name="connsiteY17" fmla="*/ 760009 h 849600"/>
                  <a:gd name="connsiteX18" fmla="*/ 360375 w 847586"/>
                  <a:gd name="connsiteY18" fmla="*/ 840540 h 849600"/>
                  <a:gd name="connsiteX19" fmla="*/ 237566 w 847586"/>
                  <a:gd name="connsiteY19" fmla="*/ 760009 h 849600"/>
                  <a:gd name="connsiteX20" fmla="*/ 165088 w 847586"/>
                  <a:gd name="connsiteY20" fmla="*/ 760009 h 849600"/>
                  <a:gd name="connsiteX21" fmla="*/ 211711 w 847586"/>
                  <a:gd name="connsiteY21" fmla="*/ 760009 h 849600"/>
                  <a:gd name="connsiteX22" fmla="*/ 285884 w 847586"/>
                  <a:gd name="connsiteY22" fmla="*/ 826447 h 849600"/>
                  <a:gd name="connsiteX23" fmla="*/ 165088 w 847586"/>
                  <a:gd name="connsiteY23" fmla="*/ 760009 h 849600"/>
                  <a:gd name="connsiteX24" fmla="*/ 560959 w 847586"/>
                  <a:gd name="connsiteY24" fmla="*/ 615626 h 849600"/>
                  <a:gd name="connsiteX25" fmla="*/ 547873 w 847586"/>
                  <a:gd name="connsiteY25" fmla="*/ 675700 h 849600"/>
                  <a:gd name="connsiteX26" fmla="*/ 525694 w 847586"/>
                  <a:gd name="connsiteY26" fmla="*/ 738870 h 849600"/>
                  <a:gd name="connsiteX27" fmla="*/ 434866 w 847586"/>
                  <a:gd name="connsiteY27" fmla="*/ 738870 h 849600"/>
                  <a:gd name="connsiteX28" fmla="*/ 434866 w 847586"/>
                  <a:gd name="connsiteY28" fmla="*/ 681539 h 849600"/>
                  <a:gd name="connsiteX29" fmla="*/ 434866 w 847586"/>
                  <a:gd name="connsiteY29" fmla="*/ 659246 h 849600"/>
                  <a:gd name="connsiteX30" fmla="*/ 471267 w 847586"/>
                  <a:gd name="connsiteY30" fmla="*/ 655576 h 849600"/>
                  <a:gd name="connsiteX31" fmla="*/ 555498 w 847586"/>
                  <a:gd name="connsiteY31" fmla="*/ 620132 h 849600"/>
                  <a:gd name="connsiteX32" fmla="*/ 286571 w 847586"/>
                  <a:gd name="connsiteY32" fmla="*/ 615580 h 849600"/>
                  <a:gd name="connsiteX33" fmla="*/ 292088 w 847586"/>
                  <a:gd name="connsiteY33" fmla="*/ 620132 h 849600"/>
                  <a:gd name="connsiteX34" fmla="*/ 376319 w 847586"/>
                  <a:gd name="connsiteY34" fmla="*/ 655576 h 849600"/>
                  <a:gd name="connsiteX35" fmla="*/ 412720 w 847586"/>
                  <a:gd name="connsiteY35" fmla="*/ 659246 h 849600"/>
                  <a:gd name="connsiteX36" fmla="*/ 412720 w 847586"/>
                  <a:gd name="connsiteY36" fmla="*/ 660305 h 849600"/>
                  <a:gd name="connsiteX37" fmla="*/ 412720 w 847586"/>
                  <a:gd name="connsiteY37" fmla="*/ 738870 h 849600"/>
                  <a:gd name="connsiteX38" fmla="*/ 319780 w 847586"/>
                  <a:gd name="connsiteY38" fmla="*/ 738870 h 849600"/>
                  <a:gd name="connsiteX39" fmla="*/ 299449 w 847586"/>
                  <a:gd name="connsiteY39" fmla="*/ 675700 h 849600"/>
                  <a:gd name="connsiteX40" fmla="*/ 718147 w 847586"/>
                  <a:gd name="connsiteY40" fmla="*/ 602974 h 849600"/>
                  <a:gd name="connsiteX41" fmla="*/ 809334 w 847586"/>
                  <a:gd name="connsiteY41" fmla="*/ 602974 h 849600"/>
                  <a:gd name="connsiteX42" fmla="*/ 707543 w 847586"/>
                  <a:gd name="connsiteY42" fmla="*/ 738870 h 849600"/>
                  <a:gd name="connsiteX43" fmla="*/ 650286 w 847586"/>
                  <a:gd name="connsiteY43" fmla="*/ 738870 h 849600"/>
                  <a:gd name="connsiteX44" fmla="*/ 718147 w 847586"/>
                  <a:gd name="connsiteY44" fmla="*/ 602974 h 849600"/>
                  <a:gd name="connsiteX45" fmla="*/ 584770 w 847586"/>
                  <a:gd name="connsiteY45" fmla="*/ 602974 h 849600"/>
                  <a:gd name="connsiteX46" fmla="*/ 699611 w 847586"/>
                  <a:gd name="connsiteY46" fmla="*/ 602974 h 849600"/>
                  <a:gd name="connsiteX47" fmla="*/ 627304 w 847586"/>
                  <a:gd name="connsiteY47" fmla="*/ 738870 h 849600"/>
                  <a:gd name="connsiteX48" fmla="*/ 548616 w 847586"/>
                  <a:gd name="connsiteY48" fmla="*/ 738870 h 849600"/>
                  <a:gd name="connsiteX49" fmla="*/ 584770 w 847586"/>
                  <a:gd name="connsiteY49" fmla="*/ 602974 h 849600"/>
                  <a:gd name="connsiteX50" fmla="*/ 147976 w 847586"/>
                  <a:gd name="connsiteY50" fmla="*/ 602974 h 849600"/>
                  <a:gd name="connsiteX51" fmla="*/ 262817 w 847586"/>
                  <a:gd name="connsiteY51" fmla="*/ 602974 h 849600"/>
                  <a:gd name="connsiteX52" fmla="*/ 298971 w 847586"/>
                  <a:gd name="connsiteY52" fmla="*/ 738870 h 849600"/>
                  <a:gd name="connsiteX53" fmla="*/ 220284 w 847586"/>
                  <a:gd name="connsiteY53" fmla="*/ 738870 h 849600"/>
                  <a:gd name="connsiteX54" fmla="*/ 147976 w 847586"/>
                  <a:gd name="connsiteY54" fmla="*/ 602974 h 849600"/>
                  <a:gd name="connsiteX55" fmla="*/ 38252 w 847586"/>
                  <a:gd name="connsiteY55" fmla="*/ 602974 h 849600"/>
                  <a:gd name="connsiteX56" fmla="*/ 129439 w 847586"/>
                  <a:gd name="connsiteY56" fmla="*/ 602974 h 849600"/>
                  <a:gd name="connsiteX57" fmla="*/ 197300 w 847586"/>
                  <a:gd name="connsiteY57" fmla="*/ 740883 h 849600"/>
                  <a:gd name="connsiteX58" fmla="*/ 140043 w 847586"/>
                  <a:gd name="connsiteY58" fmla="*/ 740883 h 849600"/>
                  <a:gd name="connsiteX59" fmla="*/ 38252 w 847586"/>
                  <a:gd name="connsiteY59" fmla="*/ 602974 h 849600"/>
                  <a:gd name="connsiteX60" fmla="*/ 745951 w 847586"/>
                  <a:gd name="connsiteY60" fmla="*/ 435873 h 849600"/>
                  <a:gd name="connsiteX61" fmla="*/ 847586 w 847586"/>
                  <a:gd name="connsiteY61" fmla="*/ 435873 h 849600"/>
                  <a:gd name="connsiteX62" fmla="*/ 817943 w 847586"/>
                  <a:gd name="connsiteY62" fmla="*/ 583849 h 849600"/>
                  <a:gd name="connsiteX63" fmla="*/ 724777 w 847586"/>
                  <a:gd name="connsiteY63" fmla="*/ 583849 h 849600"/>
                  <a:gd name="connsiteX64" fmla="*/ 745951 w 847586"/>
                  <a:gd name="connsiteY64" fmla="*/ 435873 h 849600"/>
                  <a:gd name="connsiteX65" fmla="*/ 658239 w 847586"/>
                  <a:gd name="connsiteY65" fmla="*/ 435873 h 849600"/>
                  <a:gd name="connsiteX66" fmla="*/ 724777 w 847586"/>
                  <a:gd name="connsiteY66" fmla="*/ 435873 h 849600"/>
                  <a:gd name="connsiteX67" fmla="*/ 703560 w 847586"/>
                  <a:gd name="connsiteY67" fmla="*/ 583849 h 849600"/>
                  <a:gd name="connsiteX68" fmla="*/ 625386 w 847586"/>
                  <a:gd name="connsiteY68" fmla="*/ 583849 h 849600"/>
                  <a:gd name="connsiteX69" fmla="*/ 596564 w 847586"/>
                  <a:gd name="connsiteY69" fmla="*/ 583849 h 849600"/>
                  <a:gd name="connsiteX70" fmla="*/ 619125 w 847586"/>
                  <a:gd name="connsiteY70" fmla="*/ 556505 h 849600"/>
                  <a:gd name="connsiteX71" fmla="*/ 654569 w 847586"/>
                  <a:gd name="connsiteY71" fmla="*/ 472274 h 849600"/>
                  <a:gd name="connsiteX72" fmla="*/ 122809 w 847586"/>
                  <a:gd name="connsiteY72" fmla="*/ 435873 h 849600"/>
                  <a:gd name="connsiteX73" fmla="*/ 176514 w 847586"/>
                  <a:gd name="connsiteY73" fmla="*/ 435873 h 849600"/>
                  <a:gd name="connsiteX74" fmla="*/ 189347 w 847586"/>
                  <a:gd name="connsiteY74" fmla="*/ 435873 h 849600"/>
                  <a:gd name="connsiteX75" fmla="*/ 193017 w 847586"/>
                  <a:gd name="connsiteY75" fmla="*/ 472274 h 849600"/>
                  <a:gd name="connsiteX76" fmla="*/ 228462 w 847586"/>
                  <a:gd name="connsiteY76" fmla="*/ 556505 h 849600"/>
                  <a:gd name="connsiteX77" fmla="*/ 251023 w 847586"/>
                  <a:gd name="connsiteY77" fmla="*/ 583849 h 849600"/>
                  <a:gd name="connsiteX78" fmla="*/ 246132 w 847586"/>
                  <a:gd name="connsiteY78" fmla="*/ 583849 h 849600"/>
                  <a:gd name="connsiteX79" fmla="*/ 144026 w 847586"/>
                  <a:gd name="connsiteY79" fmla="*/ 583849 h 849600"/>
                  <a:gd name="connsiteX80" fmla="*/ 122809 w 847586"/>
                  <a:gd name="connsiteY80" fmla="*/ 435873 h 849600"/>
                  <a:gd name="connsiteX81" fmla="*/ 0 w 847586"/>
                  <a:gd name="connsiteY81" fmla="*/ 435873 h 849600"/>
                  <a:gd name="connsiteX82" fmla="*/ 101635 w 847586"/>
                  <a:gd name="connsiteY82" fmla="*/ 435873 h 849600"/>
                  <a:gd name="connsiteX83" fmla="*/ 122809 w 847586"/>
                  <a:gd name="connsiteY83" fmla="*/ 583849 h 849600"/>
                  <a:gd name="connsiteX84" fmla="*/ 29643 w 847586"/>
                  <a:gd name="connsiteY84" fmla="*/ 583849 h 849600"/>
                  <a:gd name="connsiteX85" fmla="*/ 0 w 847586"/>
                  <a:gd name="connsiteY85" fmla="*/ 435873 h 849600"/>
                  <a:gd name="connsiteX86" fmla="*/ 724777 w 847586"/>
                  <a:gd name="connsiteY86" fmla="*/ 265751 h 849600"/>
                  <a:gd name="connsiteX87" fmla="*/ 817943 w 847586"/>
                  <a:gd name="connsiteY87" fmla="*/ 265751 h 849600"/>
                  <a:gd name="connsiteX88" fmla="*/ 847586 w 847586"/>
                  <a:gd name="connsiteY88" fmla="*/ 413727 h 849600"/>
                  <a:gd name="connsiteX89" fmla="*/ 745951 w 847586"/>
                  <a:gd name="connsiteY89" fmla="*/ 413727 h 849600"/>
                  <a:gd name="connsiteX90" fmla="*/ 724777 w 847586"/>
                  <a:gd name="connsiteY90" fmla="*/ 265751 h 849600"/>
                  <a:gd name="connsiteX91" fmla="*/ 596564 w 847586"/>
                  <a:gd name="connsiteY91" fmla="*/ 265751 h 849600"/>
                  <a:gd name="connsiteX92" fmla="*/ 601455 w 847586"/>
                  <a:gd name="connsiteY92" fmla="*/ 265751 h 849600"/>
                  <a:gd name="connsiteX93" fmla="*/ 703560 w 847586"/>
                  <a:gd name="connsiteY93" fmla="*/ 265751 h 849600"/>
                  <a:gd name="connsiteX94" fmla="*/ 724777 w 847586"/>
                  <a:gd name="connsiteY94" fmla="*/ 413727 h 849600"/>
                  <a:gd name="connsiteX95" fmla="*/ 671072 w 847586"/>
                  <a:gd name="connsiteY95" fmla="*/ 413727 h 849600"/>
                  <a:gd name="connsiteX96" fmla="*/ 658239 w 847586"/>
                  <a:gd name="connsiteY96" fmla="*/ 413727 h 849600"/>
                  <a:gd name="connsiteX97" fmla="*/ 654569 w 847586"/>
                  <a:gd name="connsiteY97" fmla="*/ 377326 h 849600"/>
                  <a:gd name="connsiteX98" fmla="*/ 619125 w 847586"/>
                  <a:gd name="connsiteY98" fmla="*/ 293095 h 849600"/>
                  <a:gd name="connsiteX99" fmla="*/ 144026 w 847586"/>
                  <a:gd name="connsiteY99" fmla="*/ 265751 h 849600"/>
                  <a:gd name="connsiteX100" fmla="*/ 222201 w 847586"/>
                  <a:gd name="connsiteY100" fmla="*/ 265751 h 849600"/>
                  <a:gd name="connsiteX101" fmla="*/ 251023 w 847586"/>
                  <a:gd name="connsiteY101" fmla="*/ 265751 h 849600"/>
                  <a:gd name="connsiteX102" fmla="*/ 228462 w 847586"/>
                  <a:gd name="connsiteY102" fmla="*/ 293095 h 849600"/>
                  <a:gd name="connsiteX103" fmla="*/ 193017 w 847586"/>
                  <a:gd name="connsiteY103" fmla="*/ 377326 h 849600"/>
                  <a:gd name="connsiteX104" fmla="*/ 189347 w 847586"/>
                  <a:gd name="connsiteY104" fmla="*/ 413727 h 849600"/>
                  <a:gd name="connsiteX105" fmla="*/ 122809 w 847586"/>
                  <a:gd name="connsiteY105" fmla="*/ 413727 h 849600"/>
                  <a:gd name="connsiteX106" fmla="*/ 144026 w 847586"/>
                  <a:gd name="connsiteY106" fmla="*/ 265751 h 849600"/>
                  <a:gd name="connsiteX107" fmla="*/ 29643 w 847586"/>
                  <a:gd name="connsiteY107" fmla="*/ 265751 h 849600"/>
                  <a:gd name="connsiteX108" fmla="*/ 122809 w 847586"/>
                  <a:gd name="connsiteY108" fmla="*/ 265751 h 849600"/>
                  <a:gd name="connsiteX109" fmla="*/ 101635 w 847586"/>
                  <a:gd name="connsiteY109" fmla="*/ 413727 h 849600"/>
                  <a:gd name="connsiteX110" fmla="*/ 0 w 847586"/>
                  <a:gd name="connsiteY110" fmla="*/ 413727 h 849600"/>
                  <a:gd name="connsiteX111" fmla="*/ 29643 w 847586"/>
                  <a:gd name="connsiteY111" fmla="*/ 265751 h 849600"/>
                  <a:gd name="connsiteX112" fmla="*/ 220284 w 847586"/>
                  <a:gd name="connsiteY112" fmla="*/ 110730 h 849600"/>
                  <a:gd name="connsiteX113" fmla="*/ 298971 w 847586"/>
                  <a:gd name="connsiteY113" fmla="*/ 110730 h 849600"/>
                  <a:gd name="connsiteX114" fmla="*/ 262817 w 847586"/>
                  <a:gd name="connsiteY114" fmla="*/ 246626 h 849600"/>
                  <a:gd name="connsiteX115" fmla="*/ 147976 w 847586"/>
                  <a:gd name="connsiteY115" fmla="*/ 246626 h 849600"/>
                  <a:gd name="connsiteX116" fmla="*/ 220284 w 847586"/>
                  <a:gd name="connsiteY116" fmla="*/ 110730 h 849600"/>
                  <a:gd name="connsiteX117" fmla="*/ 140043 w 847586"/>
                  <a:gd name="connsiteY117" fmla="*/ 110730 h 849600"/>
                  <a:gd name="connsiteX118" fmla="*/ 197300 w 847586"/>
                  <a:gd name="connsiteY118" fmla="*/ 110730 h 849600"/>
                  <a:gd name="connsiteX119" fmla="*/ 129439 w 847586"/>
                  <a:gd name="connsiteY119" fmla="*/ 246626 h 849600"/>
                  <a:gd name="connsiteX120" fmla="*/ 38252 w 847586"/>
                  <a:gd name="connsiteY120" fmla="*/ 246626 h 849600"/>
                  <a:gd name="connsiteX121" fmla="*/ 140043 w 847586"/>
                  <a:gd name="connsiteY121" fmla="*/ 110730 h 849600"/>
                  <a:gd name="connsiteX122" fmla="*/ 650286 w 847586"/>
                  <a:gd name="connsiteY122" fmla="*/ 108717 h 849600"/>
                  <a:gd name="connsiteX123" fmla="*/ 707543 w 847586"/>
                  <a:gd name="connsiteY123" fmla="*/ 108717 h 849600"/>
                  <a:gd name="connsiteX124" fmla="*/ 809334 w 847586"/>
                  <a:gd name="connsiteY124" fmla="*/ 246626 h 849600"/>
                  <a:gd name="connsiteX125" fmla="*/ 718147 w 847586"/>
                  <a:gd name="connsiteY125" fmla="*/ 246626 h 849600"/>
                  <a:gd name="connsiteX126" fmla="*/ 650286 w 847586"/>
                  <a:gd name="connsiteY126" fmla="*/ 108717 h 849600"/>
                  <a:gd name="connsiteX127" fmla="*/ 548616 w 847586"/>
                  <a:gd name="connsiteY127" fmla="*/ 108717 h 849600"/>
                  <a:gd name="connsiteX128" fmla="*/ 627304 w 847586"/>
                  <a:gd name="connsiteY128" fmla="*/ 108717 h 849600"/>
                  <a:gd name="connsiteX129" fmla="*/ 699611 w 847586"/>
                  <a:gd name="connsiteY129" fmla="*/ 246626 h 849600"/>
                  <a:gd name="connsiteX130" fmla="*/ 584770 w 847586"/>
                  <a:gd name="connsiteY130" fmla="*/ 246626 h 849600"/>
                  <a:gd name="connsiteX131" fmla="*/ 548616 w 847586"/>
                  <a:gd name="connsiteY131" fmla="*/ 108717 h 849600"/>
                  <a:gd name="connsiteX132" fmla="*/ 434866 w 847586"/>
                  <a:gd name="connsiteY132" fmla="*/ 108717 h 849600"/>
                  <a:gd name="connsiteX133" fmla="*/ 525694 w 847586"/>
                  <a:gd name="connsiteY133" fmla="*/ 108717 h 849600"/>
                  <a:gd name="connsiteX134" fmla="*/ 547873 w 847586"/>
                  <a:gd name="connsiteY134" fmla="*/ 172102 h 849600"/>
                  <a:gd name="connsiteX135" fmla="*/ 561040 w 847586"/>
                  <a:gd name="connsiteY135" fmla="*/ 234041 h 849600"/>
                  <a:gd name="connsiteX136" fmla="*/ 555498 w 847586"/>
                  <a:gd name="connsiteY136" fmla="*/ 229468 h 849600"/>
                  <a:gd name="connsiteX137" fmla="*/ 471267 w 847586"/>
                  <a:gd name="connsiteY137" fmla="*/ 194024 h 849600"/>
                  <a:gd name="connsiteX138" fmla="*/ 434866 w 847586"/>
                  <a:gd name="connsiteY138" fmla="*/ 190354 h 849600"/>
                  <a:gd name="connsiteX139" fmla="*/ 434866 w 847586"/>
                  <a:gd name="connsiteY139" fmla="*/ 188446 h 849600"/>
                  <a:gd name="connsiteX140" fmla="*/ 434866 w 847586"/>
                  <a:gd name="connsiteY140" fmla="*/ 108717 h 849600"/>
                  <a:gd name="connsiteX141" fmla="*/ 321892 w 847586"/>
                  <a:gd name="connsiteY141" fmla="*/ 108717 h 849600"/>
                  <a:gd name="connsiteX142" fmla="*/ 412720 w 847586"/>
                  <a:gd name="connsiteY142" fmla="*/ 108717 h 849600"/>
                  <a:gd name="connsiteX143" fmla="*/ 412720 w 847586"/>
                  <a:gd name="connsiteY143" fmla="*/ 166897 h 849600"/>
                  <a:gd name="connsiteX144" fmla="*/ 412720 w 847586"/>
                  <a:gd name="connsiteY144" fmla="*/ 190354 h 849600"/>
                  <a:gd name="connsiteX145" fmla="*/ 376319 w 847586"/>
                  <a:gd name="connsiteY145" fmla="*/ 194024 h 849600"/>
                  <a:gd name="connsiteX146" fmla="*/ 292088 w 847586"/>
                  <a:gd name="connsiteY146" fmla="*/ 229468 h 849600"/>
                  <a:gd name="connsiteX147" fmla="*/ 286546 w 847586"/>
                  <a:gd name="connsiteY147" fmla="*/ 234041 h 849600"/>
                  <a:gd name="connsiteX148" fmla="*/ 299713 w 847586"/>
                  <a:gd name="connsiteY148" fmla="*/ 172102 h 849600"/>
                  <a:gd name="connsiteX149" fmla="*/ 321892 w 847586"/>
                  <a:gd name="connsiteY149" fmla="*/ 108717 h 849600"/>
                  <a:gd name="connsiteX150" fmla="*/ 561702 w 847586"/>
                  <a:gd name="connsiteY150" fmla="*/ 23153 h 849600"/>
                  <a:gd name="connsiteX151" fmla="*/ 682498 w 847586"/>
                  <a:gd name="connsiteY151" fmla="*/ 89591 h 849600"/>
                  <a:gd name="connsiteX152" fmla="*/ 635875 w 847586"/>
                  <a:gd name="connsiteY152" fmla="*/ 89591 h 849600"/>
                  <a:gd name="connsiteX153" fmla="*/ 561702 w 847586"/>
                  <a:gd name="connsiteY153" fmla="*/ 23153 h 849600"/>
                  <a:gd name="connsiteX154" fmla="*/ 285884 w 847586"/>
                  <a:gd name="connsiteY154" fmla="*/ 23153 h 849600"/>
                  <a:gd name="connsiteX155" fmla="*/ 211711 w 847586"/>
                  <a:gd name="connsiteY155" fmla="*/ 89591 h 849600"/>
                  <a:gd name="connsiteX156" fmla="*/ 165088 w 847586"/>
                  <a:gd name="connsiteY156" fmla="*/ 89591 h 849600"/>
                  <a:gd name="connsiteX157" fmla="*/ 285884 w 847586"/>
                  <a:gd name="connsiteY157" fmla="*/ 23153 h 849600"/>
                  <a:gd name="connsiteX158" fmla="*/ 487211 w 847586"/>
                  <a:gd name="connsiteY158" fmla="*/ 9060 h 849600"/>
                  <a:gd name="connsiteX159" fmla="*/ 610020 w 847586"/>
                  <a:gd name="connsiteY159" fmla="*/ 89591 h 849600"/>
                  <a:gd name="connsiteX160" fmla="*/ 540146 w 847586"/>
                  <a:gd name="connsiteY160" fmla="*/ 89591 h 849600"/>
                  <a:gd name="connsiteX161" fmla="*/ 487211 w 847586"/>
                  <a:gd name="connsiteY161" fmla="*/ 9060 h 849600"/>
                  <a:gd name="connsiteX162" fmla="*/ 360375 w 847586"/>
                  <a:gd name="connsiteY162" fmla="*/ 9060 h 849600"/>
                  <a:gd name="connsiteX163" fmla="*/ 307440 w 847586"/>
                  <a:gd name="connsiteY163" fmla="*/ 89591 h 849600"/>
                  <a:gd name="connsiteX164" fmla="*/ 237566 w 847586"/>
                  <a:gd name="connsiteY164" fmla="*/ 89591 h 849600"/>
                  <a:gd name="connsiteX165" fmla="*/ 360375 w 847586"/>
                  <a:gd name="connsiteY165" fmla="*/ 9060 h 849600"/>
                  <a:gd name="connsiteX166" fmla="*/ 434866 w 847586"/>
                  <a:gd name="connsiteY166" fmla="*/ 0 h 849600"/>
                  <a:gd name="connsiteX167" fmla="*/ 517410 w 847586"/>
                  <a:gd name="connsiteY167" fmla="*/ 89591 h 849600"/>
                  <a:gd name="connsiteX168" fmla="*/ 434866 w 847586"/>
                  <a:gd name="connsiteY168" fmla="*/ 89591 h 849600"/>
                  <a:gd name="connsiteX169" fmla="*/ 434866 w 847586"/>
                  <a:gd name="connsiteY169" fmla="*/ 0 h 849600"/>
                  <a:gd name="connsiteX170" fmla="*/ 412720 w 847586"/>
                  <a:gd name="connsiteY170" fmla="*/ 0 h 849600"/>
                  <a:gd name="connsiteX171" fmla="*/ 412720 w 847586"/>
                  <a:gd name="connsiteY171" fmla="*/ 89591 h 849600"/>
                  <a:gd name="connsiteX172" fmla="*/ 330176 w 847586"/>
                  <a:gd name="connsiteY172" fmla="*/ 89591 h 849600"/>
                  <a:gd name="connsiteX173" fmla="*/ 412720 w 847586"/>
                  <a:gd name="connsiteY173" fmla="*/ 0 h 84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847586" h="849600">
                    <a:moveTo>
                      <a:pt x="635875" y="760009"/>
                    </a:moveTo>
                    <a:lnTo>
                      <a:pt x="682498" y="760009"/>
                    </a:lnTo>
                    <a:cubicBezTo>
                      <a:pt x="646471" y="787870"/>
                      <a:pt x="606206" y="811445"/>
                      <a:pt x="561702" y="826447"/>
                    </a:cubicBezTo>
                    <a:cubicBezTo>
                      <a:pt x="589252" y="809302"/>
                      <a:pt x="612564" y="785727"/>
                      <a:pt x="635875" y="760009"/>
                    </a:cubicBezTo>
                    <a:close/>
                    <a:moveTo>
                      <a:pt x="540146" y="760009"/>
                    </a:moveTo>
                    <a:cubicBezTo>
                      <a:pt x="540146" y="760009"/>
                      <a:pt x="540146" y="760009"/>
                      <a:pt x="610020" y="760009"/>
                    </a:cubicBezTo>
                    <a:cubicBezTo>
                      <a:pt x="574024" y="798155"/>
                      <a:pt x="531676" y="825705"/>
                      <a:pt x="487211" y="840540"/>
                    </a:cubicBezTo>
                    <a:cubicBezTo>
                      <a:pt x="506268" y="821467"/>
                      <a:pt x="525324" y="793917"/>
                      <a:pt x="540146" y="760009"/>
                    </a:cubicBezTo>
                    <a:close/>
                    <a:moveTo>
                      <a:pt x="434866" y="760009"/>
                    </a:moveTo>
                    <a:cubicBezTo>
                      <a:pt x="434866" y="760009"/>
                      <a:pt x="434866" y="760009"/>
                      <a:pt x="517410" y="760009"/>
                    </a:cubicBezTo>
                    <a:cubicBezTo>
                      <a:pt x="494128" y="811204"/>
                      <a:pt x="466614" y="843201"/>
                      <a:pt x="434866" y="849600"/>
                    </a:cubicBezTo>
                    <a:cubicBezTo>
                      <a:pt x="434866" y="849600"/>
                      <a:pt x="434866" y="849600"/>
                      <a:pt x="434866" y="760009"/>
                    </a:cubicBezTo>
                    <a:close/>
                    <a:moveTo>
                      <a:pt x="330176" y="760009"/>
                    </a:moveTo>
                    <a:lnTo>
                      <a:pt x="412720" y="760009"/>
                    </a:lnTo>
                    <a:cubicBezTo>
                      <a:pt x="412720" y="760009"/>
                      <a:pt x="412720" y="760009"/>
                      <a:pt x="412720" y="849600"/>
                    </a:cubicBezTo>
                    <a:cubicBezTo>
                      <a:pt x="380972" y="843201"/>
                      <a:pt x="353458" y="811204"/>
                      <a:pt x="330176" y="760009"/>
                    </a:cubicBezTo>
                    <a:close/>
                    <a:moveTo>
                      <a:pt x="237566" y="760009"/>
                    </a:moveTo>
                    <a:cubicBezTo>
                      <a:pt x="237566" y="760009"/>
                      <a:pt x="237566" y="760009"/>
                      <a:pt x="307440" y="760009"/>
                    </a:cubicBezTo>
                    <a:cubicBezTo>
                      <a:pt x="322262" y="793917"/>
                      <a:pt x="341319" y="821467"/>
                      <a:pt x="360375" y="840540"/>
                    </a:cubicBezTo>
                    <a:cubicBezTo>
                      <a:pt x="315910" y="825705"/>
                      <a:pt x="273562" y="798155"/>
                      <a:pt x="237566" y="760009"/>
                    </a:cubicBezTo>
                    <a:close/>
                    <a:moveTo>
                      <a:pt x="165088" y="760009"/>
                    </a:moveTo>
                    <a:cubicBezTo>
                      <a:pt x="165088" y="760009"/>
                      <a:pt x="165088" y="760009"/>
                      <a:pt x="211711" y="760009"/>
                    </a:cubicBezTo>
                    <a:cubicBezTo>
                      <a:pt x="235023" y="785727"/>
                      <a:pt x="258334" y="809302"/>
                      <a:pt x="285884" y="826447"/>
                    </a:cubicBezTo>
                    <a:cubicBezTo>
                      <a:pt x="241380" y="811445"/>
                      <a:pt x="198996" y="787870"/>
                      <a:pt x="165088" y="760009"/>
                    </a:cubicBezTo>
                    <a:close/>
                    <a:moveTo>
                      <a:pt x="560959" y="615626"/>
                    </a:moveTo>
                    <a:lnTo>
                      <a:pt x="547873" y="675700"/>
                    </a:lnTo>
                    <a:cubicBezTo>
                      <a:pt x="541536" y="698526"/>
                      <a:pt x="534143" y="719760"/>
                      <a:pt x="525694" y="738870"/>
                    </a:cubicBezTo>
                    <a:cubicBezTo>
                      <a:pt x="525694" y="738870"/>
                      <a:pt x="525694" y="738870"/>
                      <a:pt x="434866" y="738870"/>
                    </a:cubicBezTo>
                    <a:cubicBezTo>
                      <a:pt x="434866" y="738870"/>
                      <a:pt x="434866" y="738870"/>
                      <a:pt x="434866" y="681539"/>
                    </a:cubicBezTo>
                    <a:lnTo>
                      <a:pt x="434866" y="659246"/>
                    </a:lnTo>
                    <a:lnTo>
                      <a:pt x="471267" y="655576"/>
                    </a:lnTo>
                    <a:cubicBezTo>
                      <a:pt x="501936" y="649300"/>
                      <a:pt x="530434" y="637065"/>
                      <a:pt x="555498" y="620132"/>
                    </a:cubicBezTo>
                    <a:close/>
                    <a:moveTo>
                      <a:pt x="286571" y="615580"/>
                    </a:moveTo>
                    <a:lnTo>
                      <a:pt x="292088" y="620132"/>
                    </a:lnTo>
                    <a:cubicBezTo>
                      <a:pt x="317152" y="637065"/>
                      <a:pt x="345650" y="649300"/>
                      <a:pt x="376319" y="655576"/>
                    </a:cubicBezTo>
                    <a:lnTo>
                      <a:pt x="412720" y="659246"/>
                    </a:lnTo>
                    <a:lnTo>
                      <a:pt x="412720" y="660305"/>
                    </a:lnTo>
                    <a:cubicBezTo>
                      <a:pt x="412720" y="679416"/>
                      <a:pt x="412720" y="704896"/>
                      <a:pt x="412720" y="738870"/>
                    </a:cubicBezTo>
                    <a:lnTo>
                      <a:pt x="319780" y="738870"/>
                    </a:lnTo>
                    <a:cubicBezTo>
                      <a:pt x="312387" y="719760"/>
                      <a:pt x="305522" y="698526"/>
                      <a:pt x="299449" y="675700"/>
                    </a:cubicBezTo>
                    <a:close/>
                    <a:moveTo>
                      <a:pt x="718147" y="602974"/>
                    </a:moveTo>
                    <a:lnTo>
                      <a:pt x="809334" y="602974"/>
                    </a:lnTo>
                    <a:cubicBezTo>
                      <a:pt x="783886" y="653935"/>
                      <a:pt x="749956" y="700649"/>
                      <a:pt x="707543" y="738870"/>
                    </a:cubicBezTo>
                    <a:cubicBezTo>
                      <a:pt x="707543" y="738870"/>
                      <a:pt x="707543" y="738870"/>
                      <a:pt x="650286" y="738870"/>
                    </a:cubicBezTo>
                    <a:cubicBezTo>
                      <a:pt x="677854" y="700649"/>
                      <a:pt x="703302" y="653935"/>
                      <a:pt x="718147" y="602974"/>
                    </a:cubicBezTo>
                    <a:close/>
                    <a:moveTo>
                      <a:pt x="584770" y="602974"/>
                    </a:moveTo>
                    <a:lnTo>
                      <a:pt x="699611" y="602974"/>
                    </a:lnTo>
                    <a:cubicBezTo>
                      <a:pt x="680471" y="653935"/>
                      <a:pt x="657077" y="700649"/>
                      <a:pt x="627304" y="738870"/>
                    </a:cubicBezTo>
                    <a:cubicBezTo>
                      <a:pt x="627304" y="738870"/>
                      <a:pt x="627304" y="738870"/>
                      <a:pt x="548616" y="738870"/>
                    </a:cubicBezTo>
                    <a:cubicBezTo>
                      <a:pt x="563503" y="700649"/>
                      <a:pt x="576263" y="653935"/>
                      <a:pt x="584770" y="602974"/>
                    </a:cubicBezTo>
                    <a:close/>
                    <a:moveTo>
                      <a:pt x="147976" y="602974"/>
                    </a:moveTo>
                    <a:cubicBezTo>
                      <a:pt x="147976" y="602974"/>
                      <a:pt x="147976" y="602974"/>
                      <a:pt x="262817" y="602974"/>
                    </a:cubicBezTo>
                    <a:cubicBezTo>
                      <a:pt x="271324" y="653935"/>
                      <a:pt x="284084" y="700649"/>
                      <a:pt x="298971" y="738870"/>
                    </a:cubicBezTo>
                    <a:lnTo>
                      <a:pt x="220284" y="738870"/>
                    </a:lnTo>
                    <a:cubicBezTo>
                      <a:pt x="190510" y="700649"/>
                      <a:pt x="164990" y="653935"/>
                      <a:pt x="147976" y="602974"/>
                    </a:cubicBezTo>
                    <a:close/>
                    <a:moveTo>
                      <a:pt x="38252" y="602974"/>
                    </a:moveTo>
                    <a:cubicBezTo>
                      <a:pt x="38252" y="602974"/>
                      <a:pt x="38252" y="602974"/>
                      <a:pt x="129439" y="602974"/>
                    </a:cubicBezTo>
                    <a:cubicBezTo>
                      <a:pt x="144284" y="656016"/>
                      <a:pt x="167611" y="700571"/>
                      <a:pt x="197300" y="740883"/>
                    </a:cubicBezTo>
                    <a:cubicBezTo>
                      <a:pt x="197300" y="740883"/>
                      <a:pt x="197300" y="740883"/>
                      <a:pt x="140043" y="740883"/>
                    </a:cubicBezTo>
                    <a:cubicBezTo>
                      <a:pt x="97630" y="702693"/>
                      <a:pt x="63700" y="656016"/>
                      <a:pt x="38252" y="602974"/>
                    </a:cubicBezTo>
                    <a:close/>
                    <a:moveTo>
                      <a:pt x="745951" y="435873"/>
                    </a:moveTo>
                    <a:lnTo>
                      <a:pt x="847586" y="435873"/>
                    </a:lnTo>
                    <a:cubicBezTo>
                      <a:pt x="847586" y="488722"/>
                      <a:pt x="834882" y="537342"/>
                      <a:pt x="817943" y="583849"/>
                    </a:cubicBezTo>
                    <a:cubicBezTo>
                      <a:pt x="817943" y="583849"/>
                      <a:pt x="817943" y="583849"/>
                      <a:pt x="724777" y="583849"/>
                    </a:cubicBezTo>
                    <a:cubicBezTo>
                      <a:pt x="737482" y="537342"/>
                      <a:pt x="745951" y="488722"/>
                      <a:pt x="745951" y="435873"/>
                    </a:cubicBezTo>
                    <a:close/>
                    <a:moveTo>
                      <a:pt x="658239" y="435873"/>
                    </a:moveTo>
                    <a:lnTo>
                      <a:pt x="724777" y="435873"/>
                    </a:lnTo>
                    <a:cubicBezTo>
                      <a:pt x="724777" y="488722"/>
                      <a:pt x="716290" y="537342"/>
                      <a:pt x="703560" y="583849"/>
                    </a:cubicBezTo>
                    <a:cubicBezTo>
                      <a:pt x="703560" y="583849"/>
                      <a:pt x="703560" y="583849"/>
                      <a:pt x="625386" y="583849"/>
                    </a:cubicBezTo>
                    <a:lnTo>
                      <a:pt x="596564" y="583849"/>
                    </a:lnTo>
                    <a:lnTo>
                      <a:pt x="619125" y="556505"/>
                    </a:lnTo>
                    <a:cubicBezTo>
                      <a:pt x="636058" y="531441"/>
                      <a:pt x="648294" y="502943"/>
                      <a:pt x="654569" y="472274"/>
                    </a:cubicBezTo>
                    <a:close/>
                    <a:moveTo>
                      <a:pt x="122809" y="435873"/>
                    </a:moveTo>
                    <a:cubicBezTo>
                      <a:pt x="122809" y="435873"/>
                      <a:pt x="122809" y="435873"/>
                      <a:pt x="176514" y="435873"/>
                    </a:cubicBezTo>
                    <a:lnTo>
                      <a:pt x="189347" y="435873"/>
                    </a:lnTo>
                    <a:lnTo>
                      <a:pt x="193017" y="472274"/>
                    </a:lnTo>
                    <a:cubicBezTo>
                      <a:pt x="199293" y="502943"/>
                      <a:pt x="211529" y="531441"/>
                      <a:pt x="228462" y="556505"/>
                    </a:cubicBezTo>
                    <a:lnTo>
                      <a:pt x="251023" y="583849"/>
                    </a:lnTo>
                    <a:lnTo>
                      <a:pt x="246132" y="583849"/>
                    </a:lnTo>
                    <a:cubicBezTo>
                      <a:pt x="231545" y="583849"/>
                      <a:pt x="202372" y="583849"/>
                      <a:pt x="144026" y="583849"/>
                    </a:cubicBezTo>
                    <a:cubicBezTo>
                      <a:pt x="131296" y="537342"/>
                      <a:pt x="122809" y="488722"/>
                      <a:pt x="122809" y="435873"/>
                    </a:cubicBezTo>
                    <a:close/>
                    <a:moveTo>
                      <a:pt x="0" y="435873"/>
                    </a:moveTo>
                    <a:cubicBezTo>
                      <a:pt x="0" y="435873"/>
                      <a:pt x="0" y="435873"/>
                      <a:pt x="101635" y="435873"/>
                    </a:cubicBezTo>
                    <a:cubicBezTo>
                      <a:pt x="101635" y="486608"/>
                      <a:pt x="110104" y="537342"/>
                      <a:pt x="122809" y="583849"/>
                    </a:cubicBezTo>
                    <a:cubicBezTo>
                      <a:pt x="122809" y="583849"/>
                      <a:pt x="122809" y="583849"/>
                      <a:pt x="29643" y="583849"/>
                    </a:cubicBezTo>
                    <a:cubicBezTo>
                      <a:pt x="12704" y="537342"/>
                      <a:pt x="0" y="488722"/>
                      <a:pt x="0" y="435873"/>
                    </a:cubicBezTo>
                    <a:close/>
                    <a:moveTo>
                      <a:pt x="724777" y="265751"/>
                    </a:moveTo>
                    <a:cubicBezTo>
                      <a:pt x="724777" y="265751"/>
                      <a:pt x="724777" y="265751"/>
                      <a:pt x="817943" y="265751"/>
                    </a:cubicBezTo>
                    <a:cubicBezTo>
                      <a:pt x="834882" y="312258"/>
                      <a:pt x="847586" y="360878"/>
                      <a:pt x="847586" y="413727"/>
                    </a:cubicBezTo>
                    <a:cubicBezTo>
                      <a:pt x="847586" y="413727"/>
                      <a:pt x="847586" y="413727"/>
                      <a:pt x="745951" y="413727"/>
                    </a:cubicBezTo>
                    <a:cubicBezTo>
                      <a:pt x="745951" y="362992"/>
                      <a:pt x="737482" y="312258"/>
                      <a:pt x="724777" y="265751"/>
                    </a:cubicBezTo>
                    <a:close/>
                    <a:moveTo>
                      <a:pt x="596564" y="265751"/>
                    </a:moveTo>
                    <a:lnTo>
                      <a:pt x="601455" y="265751"/>
                    </a:lnTo>
                    <a:cubicBezTo>
                      <a:pt x="616041" y="265751"/>
                      <a:pt x="645214" y="265751"/>
                      <a:pt x="703560" y="265751"/>
                    </a:cubicBezTo>
                    <a:cubicBezTo>
                      <a:pt x="716290" y="312258"/>
                      <a:pt x="724777" y="360878"/>
                      <a:pt x="724777" y="413727"/>
                    </a:cubicBezTo>
                    <a:cubicBezTo>
                      <a:pt x="724777" y="413727"/>
                      <a:pt x="724777" y="413727"/>
                      <a:pt x="671072" y="413727"/>
                    </a:cubicBezTo>
                    <a:lnTo>
                      <a:pt x="658239" y="413727"/>
                    </a:lnTo>
                    <a:lnTo>
                      <a:pt x="654569" y="377326"/>
                    </a:lnTo>
                    <a:cubicBezTo>
                      <a:pt x="648294" y="346657"/>
                      <a:pt x="636058" y="318159"/>
                      <a:pt x="619125" y="293095"/>
                    </a:cubicBezTo>
                    <a:close/>
                    <a:moveTo>
                      <a:pt x="144026" y="265751"/>
                    </a:moveTo>
                    <a:cubicBezTo>
                      <a:pt x="144026" y="265751"/>
                      <a:pt x="144026" y="265751"/>
                      <a:pt x="222201" y="265751"/>
                    </a:cubicBezTo>
                    <a:lnTo>
                      <a:pt x="251023" y="265751"/>
                    </a:lnTo>
                    <a:lnTo>
                      <a:pt x="228462" y="293095"/>
                    </a:lnTo>
                    <a:cubicBezTo>
                      <a:pt x="211529" y="318159"/>
                      <a:pt x="199293" y="346657"/>
                      <a:pt x="193017" y="377326"/>
                    </a:cubicBezTo>
                    <a:lnTo>
                      <a:pt x="189347" y="413727"/>
                    </a:lnTo>
                    <a:lnTo>
                      <a:pt x="122809" y="413727"/>
                    </a:lnTo>
                    <a:cubicBezTo>
                      <a:pt x="122809" y="362992"/>
                      <a:pt x="131296" y="312258"/>
                      <a:pt x="144026" y="265751"/>
                    </a:cubicBezTo>
                    <a:close/>
                    <a:moveTo>
                      <a:pt x="29643" y="265751"/>
                    </a:moveTo>
                    <a:cubicBezTo>
                      <a:pt x="29643" y="265751"/>
                      <a:pt x="29643" y="265751"/>
                      <a:pt x="122809" y="265751"/>
                    </a:cubicBezTo>
                    <a:cubicBezTo>
                      <a:pt x="110104" y="312258"/>
                      <a:pt x="101635" y="360878"/>
                      <a:pt x="101635" y="413727"/>
                    </a:cubicBezTo>
                    <a:lnTo>
                      <a:pt x="0" y="413727"/>
                    </a:lnTo>
                    <a:cubicBezTo>
                      <a:pt x="0" y="362992"/>
                      <a:pt x="12704" y="312258"/>
                      <a:pt x="29643" y="265751"/>
                    </a:cubicBezTo>
                    <a:close/>
                    <a:moveTo>
                      <a:pt x="220284" y="110730"/>
                    </a:moveTo>
                    <a:cubicBezTo>
                      <a:pt x="220284" y="110730"/>
                      <a:pt x="220284" y="110730"/>
                      <a:pt x="298971" y="110730"/>
                    </a:cubicBezTo>
                    <a:cubicBezTo>
                      <a:pt x="284084" y="148951"/>
                      <a:pt x="271324" y="195665"/>
                      <a:pt x="262817" y="246626"/>
                    </a:cubicBezTo>
                    <a:lnTo>
                      <a:pt x="147976" y="246626"/>
                    </a:lnTo>
                    <a:cubicBezTo>
                      <a:pt x="167116" y="195665"/>
                      <a:pt x="190510" y="148951"/>
                      <a:pt x="220284" y="110730"/>
                    </a:cubicBezTo>
                    <a:close/>
                    <a:moveTo>
                      <a:pt x="140043" y="110730"/>
                    </a:moveTo>
                    <a:cubicBezTo>
                      <a:pt x="140043" y="110730"/>
                      <a:pt x="140043" y="110730"/>
                      <a:pt x="197300" y="110730"/>
                    </a:cubicBezTo>
                    <a:cubicBezTo>
                      <a:pt x="169732" y="148951"/>
                      <a:pt x="144284" y="195665"/>
                      <a:pt x="129439" y="246626"/>
                    </a:cubicBezTo>
                    <a:lnTo>
                      <a:pt x="38252" y="246626"/>
                    </a:lnTo>
                    <a:cubicBezTo>
                      <a:pt x="63700" y="195665"/>
                      <a:pt x="97630" y="148951"/>
                      <a:pt x="140043" y="110730"/>
                    </a:cubicBezTo>
                    <a:close/>
                    <a:moveTo>
                      <a:pt x="650286" y="108717"/>
                    </a:moveTo>
                    <a:cubicBezTo>
                      <a:pt x="650286" y="108717"/>
                      <a:pt x="650286" y="108717"/>
                      <a:pt x="707543" y="108717"/>
                    </a:cubicBezTo>
                    <a:cubicBezTo>
                      <a:pt x="749956" y="146907"/>
                      <a:pt x="783886" y="193584"/>
                      <a:pt x="809334" y="246626"/>
                    </a:cubicBezTo>
                    <a:cubicBezTo>
                      <a:pt x="809334" y="246626"/>
                      <a:pt x="809334" y="246626"/>
                      <a:pt x="718147" y="246626"/>
                    </a:cubicBezTo>
                    <a:cubicBezTo>
                      <a:pt x="703302" y="193584"/>
                      <a:pt x="679975" y="149029"/>
                      <a:pt x="650286" y="108717"/>
                    </a:cubicBezTo>
                    <a:close/>
                    <a:moveTo>
                      <a:pt x="548616" y="108717"/>
                    </a:moveTo>
                    <a:lnTo>
                      <a:pt x="627304" y="108717"/>
                    </a:lnTo>
                    <a:cubicBezTo>
                      <a:pt x="657077" y="146907"/>
                      <a:pt x="682598" y="193584"/>
                      <a:pt x="699611" y="246626"/>
                    </a:cubicBezTo>
                    <a:cubicBezTo>
                      <a:pt x="699611" y="246626"/>
                      <a:pt x="699611" y="246626"/>
                      <a:pt x="584770" y="246626"/>
                    </a:cubicBezTo>
                    <a:cubicBezTo>
                      <a:pt x="576263" y="193584"/>
                      <a:pt x="563503" y="149029"/>
                      <a:pt x="548616" y="108717"/>
                    </a:cubicBezTo>
                    <a:close/>
                    <a:moveTo>
                      <a:pt x="434866" y="108717"/>
                    </a:moveTo>
                    <a:cubicBezTo>
                      <a:pt x="434866" y="108717"/>
                      <a:pt x="434866" y="108717"/>
                      <a:pt x="525694" y="108717"/>
                    </a:cubicBezTo>
                    <a:cubicBezTo>
                      <a:pt x="534143" y="127812"/>
                      <a:pt x="541536" y="149029"/>
                      <a:pt x="547873" y="172102"/>
                    </a:cubicBezTo>
                    <a:lnTo>
                      <a:pt x="561040" y="234041"/>
                    </a:lnTo>
                    <a:lnTo>
                      <a:pt x="555498" y="229468"/>
                    </a:lnTo>
                    <a:cubicBezTo>
                      <a:pt x="530434" y="212536"/>
                      <a:pt x="501936" y="200300"/>
                      <a:pt x="471267" y="194024"/>
                    </a:cubicBezTo>
                    <a:lnTo>
                      <a:pt x="434866" y="190354"/>
                    </a:lnTo>
                    <a:lnTo>
                      <a:pt x="434866" y="188446"/>
                    </a:lnTo>
                    <a:cubicBezTo>
                      <a:pt x="434866" y="169052"/>
                      <a:pt x="434866" y="143194"/>
                      <a:pt x="434866" y="108717"/>
                    </a:cubicBezTo>
                    <a:close/>
                    <a:moveTo>
                      <a:pt x="321892" y="108717"/>
                    </a:moveTo>
                    <a:cubicBezTo>
                      <a:pt x="321892" y="108717"/>
                      <a:pt x="321892" y="108717"/>
                      <a:pt x="412720" y="108717"/>
                    </a:cubicBezTo>
                    <a:cubicBezTo>
                      <a:pt x="412720" y="108717"/>
                      <a:pt x="412720" y="108717"/>
                      <a:pt x="412720" y="166897"/>
                    </a:cubicBezTo>
                    <a:lnTo>
                      <a:pt x="412720" y="190354"/>
                    </a:lnTo>
                    <a:lnTo>
                      <a:pt x="376319" y="194024"/>
                    </a:lnTo>
                    <a:cubicBezTo>
                      <a:pt x="345650" y="200300"/>
                      <a:pt x="317152" y="212536"/>
                      <a:pt x="292088" y="229468"/>
                    </a:cubicBezTo>
                    <a:lnTo>
                      <a:pt x="286546" y="234041"/>
                    </a:lnTo>
                    <a:lnTo>
                      <a:pt x="299713" y="172102"/>
                    </a:lnTo>
                    <a:cubicBezTo>
                      <a:pt x="306050" y="149029"/>
                      <a:pt x="313443" y="127812"/>
                      <a:pt x="321892" y="108717"/>
                    </a:cubicBezTo>
                    <a:close/>
                    <a:moveTo>
                      <a:pt x="561702" y="23153"/>
                    </a:moveTo>
                    <a:cubicBezTo>
                      <a:pt x="606206" y="38155"/>
                      <a:pt x="646471" y="61730"/>
                      <a:pt x="682498" y="89591"/>
                    </a:cubicBezTo>
                    <a:cubicBezTo>
                      <a:pt x="682498" y="89591"/>
                      <a:pt x="682498" y="89591"/>
                      <a:pt x="635875" y="89591"/>
                    </a:cubicBezTo>
                    <a:cubicBezTo>
                      <a:pt x="612564" y="63873"/>
                      <a:pt x="589252" y="40298"/>
                      <a:pt x="561702" y="23153"/>
                    </a:cubicBezTo>
                    <a:close/>
                    <a:moveTo>
                      <a:pt x="285884" y="23153"/>
                    </a:moveTo>
                    <a:cubicBezTo>
                      <a:pt x="258334" y="40298"/>
                      <a:pt x="235023" y="63873"/>
                      <a:pt x="211711" y="89591"/>
                    </a:cubicBezTo>
                    <a:lnTo>
                      <a:pt x="165088" y="89591"/>
                    </a:lnTo>
                    <a:cubicBezTo>
                      <a:pt x="201115" y="61730"/>
                      <a:pt x="241380" y="38155"/>
                      <a:pt x="285884" y="23153"/>
                    </a:cubicBezTo>
                    <a:close/>
                    <a:moveTo>
                      <a:pt x="487211" y="9060"/>
                    </a:moveTo>
                    <a:cubicBezTo>
                      <a:pt x="531676" y="23895"/>
                      <a:pt x="574024" y="51445"/>
                      <a:pt x="610020" y="89591"/>
                    </a:cubicBezTo>
                    <a:cubicBezTo>
                      <a:pt x="610020" y="89591"/>
                      <a:pt x="610020" y="89591"/>
                      <a:pt x="540146" y="89591"/>
                    </a:cubicBezTo>
                    <a:cubicBezTo>
                      <a:pt x="525324" y="55683"/>
                      <a:pt x="506268" y="28133"/>
                      <a:pt x="487211" y="9060"/>
                    </a:cubicBezTo>
                    <a:close/>
                    <a:moveTo>
                      <a:pt x="360375" y="9060"/>
                    </a:moveTo>
                    <a:cubicBezTo>
                      <a:pt x="341319" y="28133"/>
                      <a:pt x="322262" y="55683"/>
                      <a:pt x="307440" y="89591"/>
                    </a:cubicBezTo>
                    <a:cubicBezTo>
                      <a:pt x="307440" y="89591"/>
                      <a:pt x="307440" y="89591"/>
                      <a:pt x="237566" y="89591"/>
                    </a:cubicBezTo>
                    <a:cubicBezTo>
                      <a:pt x="273562" y="51445"/>
                      <a:pt x="315910" y="23895"/>
                      <a:pt x="360375" y="9060"/>
                    </a:cubicBezTo>
                    <a:close/>
                    <a:moveTo>
                      <a:pt x="434866" y="0"/>
                    </a:moveTo>
                    <a:cubicBezTo>
                      <a:pt x="464497" y="6399"/>
                      <a:pt x="494128" y="38396"/>
                      <a:pt x="517410" y="89591"/>
                    </a:cubicBezTo>
                    <a:cubicBezTo>
                      <a:pt x="517410" y="89591"/>
                      <a:pt x="517410" y="89591"/>
                      <a:pt x="434866" y="89591"/>
                    </a:cubicBezTo>
                    <a:cubicBezTo>
                      <a:pt x="434866" y="89591"/>
                      <a:pt x="434866" y="89591"/>
                      <a:pt x="434866" y="0"/>
                    </a:cubicBezTo>
                    <a:close/>
                    <a:moveTo>
                      <a:pt x="412720" y="0"/>
                    </a:moveTo>
                    <a:cubicBezTo>
                      <a:pt x="412720" y="0"/>
                      <a:pt x="412720" y="0"/>
                      <a:pt x="412720" y="89591"/>
                    </a:cubicBezTo>
                    <a:cubicBezTo>
                      <a:pt x="412720" y="89591"/>
                      <a:pt x="412720" y="89591"/>
                      <a:pt x="330176" y="89591"/>
                    </a:cubicBezTo>
                    <a:cubicBezTo>
                      <a:pt x="353458" y="38396"/>
                      <a:pt x="380972" y="6399"/>
                      <a:pt x="4127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2843807" y="1583708"/>
                <a:ext cx="471124" cy="471124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38" name="Group 237"/>
              <p:cNvGrpSpPr>
                <a:grpSpLocks noChangeAspect="1"/>
              </p:cNvGrpSpPr>
              <p:nvPr/>
            </p:nvGrpSpPr>
            <p:grpSpPr>
              <a:xfrm>
                <a:off x="2972630" y="1681685"/>
                <a:ext cx="213478" cy="275170"/>
                <a:chOff x="5740400" y="3930650"/>
                <a:chExt cx="1038226" cy="1338263"/>
              </a:xfrm>
              <a:solidFill>
                <a:schemeClr val="bg1"/>
              </a:solidFill>
            </p:grpSpPr>
            <p:sp>
              <p:nvSpPr>
                <p:cNvPr id="239" name="Freeform 13"/>
                <p:cNvSpPr>
                  <a:spLocks/>
                </p:cNvSpPr>
                <p:nvPr/>
              </p:nvSpPr>
              <p:spPr bwMode="auto">
                <a:xfrm>
                  <a:off x="6386513" y="4610100"/>
                  <a:ext cx="392113" cy="658813"/>
                </a:xfrm>
                <a:custGeom>
                  <a:avLst/>
                  <a:gdLst>
                    <a:gd name="T0" fmla="*/ 222 w 247"/>
                    <a:gd name="T1" fmla="*/ 2 h 415"/>
                    <a:gd name="T2" fmla="*/ 91 w 247"/>
                    <a:gd name="T3" fmla="*/ 0 h 415"/>
                    <a:gd name="T4" fmla="*/ 0 w 247"/>
                    <a:gd name="T5" fmla="*/ 200 h 415"/>
                    <a:gd name="T6" fmla="*/ 108 w 247"/>
                    <a:gd name="T7" fmla="*/ 200 h 415"/>
                    <a:gd name="T8" fmla="*/ 32 w 247"/>
                    <a:gd name="T9" fmla="*/ 415 h 415"/>
                    <a:gd name="T10" fmla="*/ 247 w 247"/>
                    <a:gd name="T11" fmla="*/ 143 h 415"/>
                    <a:gd name="T12" fmla="*/ 133 w 247"/>
                    <a:gd name="T13" fmla="*/ 143 h 415"/>
                    <a:gd name="T14" fmla="*/ 222 w 247"/>
                    <a:gd name="T15" fmla="*/ 2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7" h="415">
                      <a:moveTo>
                        <a:pt x="222" y="2"/>
                      </a:moveTo>
                      <a:lnTo>
                        <a:pt x="91" y="0"/>
                      </a:lnTo>
                      <a:lnTo>
                        <a:pt x="0" y="200"/>
                      </a:lnTo>
                      <a:lnTo>
                        <a:pt x="108" y="200"/>
                      </a:lnTo>
                      <a:lnTo>
                        <a:pt x="32" y="415"/>
                      </a:lnTo>
                      <a:lnTo>
                        <a:pt x="247" y="143"/>
                      </a:lnTo>
                      <a:lnTo>
                        <a:pt x="133" y="143"/>
                      </a:lnTo>
                      <a:lnTo>
                        <a:pt x="22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0" name="Freeform 14"/>
                <p:cNvSpPr>
                  <a:spLocks/>
                </p:cNvSpPr>
                <p:nvPr/>
              </p:nvSpPr>
              <p:spPr bwMode="auto">
                <a:xfrm>
                  <a:off x="5740400" y="3930650"/>
                  <a:ext cx="790575" cy="1338263"/>
                </a:xfrm>
                <a:custGeom>
                  <a:avLst/>
                  <a:gdLst>
                    <a:gd name="T0" fmla="*/ 498 w 498"/>
                    <a:gd name="T1" fmla="*/ 295 h 843"/>
                    <a:gd name="T2" fmla="*/ 270 w 498"/>
                    <a:gd name="T3" fmla="*/ 295 h 843"/>
                    <a:gd name="T4" fmla="*/ 451 w 498"/>
                    <a:gd name="T5" fmla="*/ 2 h 843"/>
                    <a:gd name="T6" fmla="*/ 188 w 498"/>
                    <a:gd name="T7" fmla="*/ 0 h 843"/>
                    <a:gd name="T8" fmla="*/ 0 w 498"/>
                    <a:gd name="T9" fmla="*/ 411 h 843"/>
                    <a:gd name="T10" fmla="*/ 219 w 498"/>
                    <a:gd name="T11" fmla="*/ 411 h 843"/>
                    <a:gd name="T12" fmla="*/ 63 w 498"/>
                    <a:gd name="T13" fmla="*/ 843 h 843"/>
                    <a:gd name="T14" fmla="*/ 498 w 498"/>
                    <a:gd name="T15" fmla="*/ 295 h 8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98" h="843">
                      <a:moveTo>
                        <a:pt x="498" y="295"/>
                      </a:moveTo>
                      <a:lnTo>
                        <a:pt x="270" y="295"/>
                      </a:lnTo>
                      <a:lnTo>
                        <a:pt x="451" y="2"/>
                      </a:lnTo>
                      <a:lnTo>
                        <a:pt x="188" y="0"/>
                      </a:lnTo>
                      <a:lnTo>
                        <a:pt x="0" y="411"/>
                      </a:lnTo>
                      <a:lnTo>
                        <a:pt x="219" y="411"/>
                      </a:lnTo>
                      <a:lnTo>
                        <a:pt x="63" y="843"/>
                      </a:lnTo>
                      <a:lnTo>
                        <a:pt x="498" y="29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241" name="Group 240"/>
          <p:cNvGrpSpPr/>
          <p:nvPr/>
        </p:nvGrpSpPr>
        <p:grpSpPr>
          <a:xfrm>
            <a:off x="6724986" y="1690119"/>
            <a:ext cx="355706" cy="665607"/>
            <a:chOff x="1957918" y="1203472"/>
            <a:chExt cx="355706" cy="665607"/>
          </a:xfrm>
          <a:solidFill>
            <a:schemeClr val="bg1"/>
          </a:solidFill>
        </p:grpSpPr>
        <p:grpSp>
          <p:nvGrpSpPr>
            <p:cNvPr id="242" name="Group 241"/>
            <p:cNvGrpSpPr/>
            <p:nvPr/>
          </p:nvGrpSpPr>
          <p:grpSpPr>
            <a:xfrm>
              <a:off x="1957918" y="1203472"/>
              <a:ext cx="355706" cy="216150"/>
              <a:chOff x="1927293" y="976427"/>
              <a:chExt cx="421194" cy="255945"/>
            </a:xfrm>
            <a:grpFill/>
          </p:grpSpPr>
          <p:sp>
            <p:nvSpPr>
              <p:cNvPr id="253" name="Freeform 55"/>
              <p:cNvSpPr>
                <a:spLocks/>
              </p:cNvSpPr>
              <p:nvPr/>
            </p:nvSpPr>
            <p:spPr bwMode="auto">
              <a:xfrm>
                <a:off x="2036968" y="979709"/>
                <a:ext cx="44854" cy="106119"/>
              </a:xfrm>
              <a:custGeom>
                <a:avLst/>
                <a:gdLst>
                  <a:gd name="T0" fmla="*/ 0 w 41"/>
                  <a:gd name="T1" fmla="*/ 19 h 97"/>
                  <a:gd name="T2" fmla="*/ 17 w 41"/>
                  <a:gd name="T3" fmla="*/ 19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19"/>
                    </a:moveTo>
                    <a:lnTo>
                      <a:pt x="17" y="19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4" name="Freeform 57"/>
              <p:cNvSpPr>
                <a:spLocks/>
              </p:cNvSpPr>
              <p:nvPr/>
            </p:nvSpPr>
            <p:spPr bwMode="auto">
              <a:xfrm>
                <a:off x="2114916" y="979709"/>
                <a:ext cx="44854" cy="106119"/>
              </a:xfrm>
              <a:custGeom>
                <a:avLst/>
                <a:gdLst>
                  <a:gd name="T0" fmla="*/ 0 w 41"/>
                  <a:gd name="T1" fmla="*/ 19 h 97"/>
                  <a:gd name="T2" fmla="*/ 17 w 41"/>
                  <a:gd name="T3" fmla="*/ 19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19"/>
                    </a:moveTo>
                    <a:lnTo>
                      <a:pt x="17" y="19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5" name="Freeform 65"/>
              <p:cNvSpPr>
                <a:spLocks noEditPoints="1"/>
              </p:cNvSpPr>
              <p:nvPr/>
            </p:nvSpPr>
            <p:spPr bwMode="auto">
              <a:xfrm>
                <a:off x="1927293" y="976427"/>
                <a:ext cx="76581" cy="109401"/>
              </a:xfrm>
              <a:custGeom>
                <a:avLst/>
                <a:gdLst>
                  <a:gd name="T0" fmla="*/ 21 w 29"/>
                  <a:gd name="T1" fmla="*/ 1 h 41"/>
                  <a:gd name="T2" fmla="*/ 15 w 29"/>
                  <a:gd name="T3" fmla="*/ 0 h 41"/>
                  <a:gd name="T4" fmla="*/ 9 w 29"/>
                  <a:gd name="T5" fmla="*/ 1 h 41"/>
                  <a:gd name="T6" fmla="*/ 0 w 29"/>
                  <a:gd name="T7" fmla="*/ 15 h 41"/>
                  <a:gd name="T8" fmla="*/ 0 w 29"/>
                  <a:gd name="T9" fmla="*/ 26 h 41"/>
                  <a:gd name="T10" fmla="*/ 9 w 29"/>
                  <a:gd name="T11" fmla="*/ 40 h 41"/>
                  <a:gd name="T12" fmla="*/ 15 w 29"/>
                  <a:gd name="T13" fmla="*/ 41 h 41"/>
                  <a:gd name="T14" fmla="*/ 21 w 29"/>
                  <a:gd name="T15" fmla="*/ 40 h 41"/>
                  <a:gd name="T16" fmla="*/ 29 w 29"/>
                  <a:gd name="T17" fmla="*/ 26 h 41"/>
                  <a:gd name="T18" fmla="*/ 29 w 29"/>
                  <a:gd name="T19" fmla="*/ 15 h 41"/>
                  <a:gd name="T20" fmla="*/ 21 w 29"/>
                  <a:gd name="T21" fmla="*/ 1 h 41"/>
                  <a:gd name="T22" fmla="*/ 19 w 29"/>
                  <a:gd name="T23" fmla="*/ 26 h 41"/>
                  <a:gd name="T24" fmla="*/ 15 w 29"/>
                  <a:gd name="T25" fmla="*/ 32 h 41"/>
                  <a:gd name="T26" fmla="*/ 10 w 29"/>
                  <a:gd name="T27" fmla="*/ 26 h 41"/>
                  <a:gd name="T28" fmla="*/ 10 w 29"/>
                  <a:gd name="T29" fmla="*/ 15 h 41"/>
                  <a:gd name="T30" fmla="*/ 15 w 29"/>
                  <a:gd name="T31" fmla="*/ 9 h 41"/>
                  <a:gd name="T32" fmla="*/ 19 w 29"/>
                  <a:gd name="T33" fmla="*/ 15 h 41"/>
                  <a:gd name="T34" fmla="*/ 19 w 29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1" y="0"/>
                      <a:pt x="9" y="1"/>
                    </a:cubicBezTo>
                    <a:cubicBezTo>
                      <a:pt x="3" y="4"/>
                      <a:pt x="0" y="9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3"/>
                      <a:pt x="3" y="38"/>
                      <a:pt x="9" y="40"/>
                    </a:cubicBezTo>
                    <a:cubicBezTo>
                      <a:pt x="11" y="41"/>
                      <a:pt x="13" y="41"/>
                      <a:pt x="15" y="41"/>
                    </a:cubicBezTo>
                    <a:cubicBezTo>
                      <a:pt x="17" y="41"/>
                      <a:pt x="19" y="41"/>
                      <a:pt x="21" y="40"/>
                    </a:cubicBezTo>
                    <a:cubicBezTo>
                      <a:pt x="27" y="37"/>
                      <a:pt x="29" y="32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9"/>
                      <a:pt x="27" y="4"/>
                      <a:pt x="21" y="1"/>
                    </a:cubicBezTo>
                    <a:close/>
                    <a:moveTo>
                      <a:pt x="19" y="26"/>
                    </a:moveTo>
                    <a:cubicBezTo>
                      <a:pt x="19" y="30"/>
                      <a:pt x="18" y="32"/>
                      <a:pt x="15" y="32"/>
                    </a:cubicBezTo>
                    <a:cubicBezTo>
                      <a:pt x="11" y="32"/>
                      <a:pt x="10" y="30"/>
                      <a:pt x="10" y="2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1" y="9"/>
                      <a:pt x="15" y="9"/>
                    </a:cubicBezTo>
                    <a:cubicBezTo>
                      <a:pt x="18" y="9"/>
                      <a:pt x="19" y="12"/>
                      <a:pt x="19" y="15"/>
                    </a:cubicBezTo>
                    <a:lnTo>
                      <a:pt x="19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6" name="Freeform 67"/>
              <p:cNvSpPr>
                <a:spLocks/>
              </p:cNvSpPr>
              <p:nvPr/>
            </p:nvSpPr>
            <p:spPr bwMode="auto">
              <a:xfrm>
                <a:off x="2305821" y="979709"/>
                <a:ext cx="42666" cy="106119"/>
              </a:xfrm>
              <a:custGeom>
                <a:avLst/>
                <a:gdLst>
                  <a:gd name="T0" fmla="*/ 0 w 39"/>
                  <a:gd name="T1" fmla="*/ 19 h 97"/>
                  <a:gd name="T2" fmla="*/ 15 w 39"/>
                  <a:gd name="T3" fmla="*/ 19 h 97"/>
                  <a:gd name="T4" fmla="*/ 15 w 39"/>
                  <a:gd name="T5" fmla="*/ 97 h 97"/>
                  <a:gd name="T6" fmla="*/ 39 w 39"/>
                  <a:gd name="T7" fmla="*/ 97 h 97"/>
                  <a:gd name="T8" fmla="*/ 39 w 39"/>
                  <a:gd name="T9" fmla="*/ 0 h 97"/>
                  <a:gd name="T10" fmla="*/ 0 w 39"/>
                  <a:gd name="T11" fmla="*/ 0 h 97"/>
                  <a:gd name="T12" fmla="*/ 0 w 39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0" y="19"/>
                    </a:moveTo>
                    <a:lnTo>
                      <a:pt x="15" y="19"/>
                    </a:lnTo>
                    <a:lnTo>
                      <a:pt x="15" y="97"/>
                    </a:lnTo>
                    <a:lnTo>
                      <a:pt x="39" y="97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7" name="Freeform 69"/>
              <p:cNvSpPr>
                <a:spLocks noEditPoints="1"/>
              </p:cNvSpPr>
              <p:nvPr/>
            </p:nvSpPr>
            <p:spPr bwMode="auto">
              <a:xfrm>
                <a:off x="2192864" y="976427"/>
                <a:ext cx="79863" cy="109401"/>
              </a:xfrm>
              <a:custGeom>
                <a:avLst/>
                <a:gdLst>
                  <a:gd name="T0" fmla="*/ 21 w 30"/>
                  <a:gd name="T1" fmla="*/ 1 h 41"/>
                  <a:gd name="T2" fmla="*/ 15 w 30"/>
                  <a:gd name="T3" fmla="*/ 0 h 41"/>
                  <a:gd name="T4" fmla="*/ 9 w 30"/>
                  <a:gd name="T5" fmla="*/ 1 h 41"/>
                  <a:gd name="T6" fmla="*/ 0 w 30"/>
                  <a:gd name="T7" fmla="*/ 15 h 41"/>
                  <a:gd name="T8" fmla="*/ 0 w 30"/>
                  <a:gd name="T9" fmla="*/ 26 h 41"/>
                  <a:gd name="T10" fmla="*/ 9 w 30"/>
                  <a:gd name="T11" fmla="*/ 40 h 41"/>
                  <a:gd name="T12" fmla="*/ 15 w 30"/>
                  <a:gd name="T13" fmla="*/ 41 h 41"/>
                  <a:gd name="T14" fmla="*/ 22 w 30"/>
                  <a:gd name="T15" fmla="*/ 40 h 41"/>
                  <a:gd name="T16" fmla="*/ 30 w 30"/>
                  <a:gd name="T17" fmla="*/ 26 h 41"/>
                  <a:gd name="T18" fmla="*/ 30 w 30"/>
                  <a:gd name="T19" fmla="*/ 15 h 41"/>
                  <a:gd name="T20" fmla="*/ 21 w 30"/>
                  <a:gd name="T21" fmla="*/ 1 h 41"/>
                  <a:gd name="T22" fmla="*/ 20 w 30"/>
                  <a:gd name="T23" fmla="*/ 26 h 41"/>
                  <a:gd name="T24" fmla="*/ 15 w 30"/>
                  <a:gd name="T25" fmla="*/ 32 h 41"/>
                  <a:gd name="T26" fmla="*/ 10 w 30"/>
                  <a:gd name="T27" fmla="*/ 26 h 41"/>
                  <a:gd name="T28" fmla="*/ 10 w 30"/>
                  <a:gd name="T29" fmla="*/ 15 h 41"/>
                  <a:gd name="T30" fmla="*/ 15 w 30"/>
                  <a:gd name="T31" fmla="*/ 9 h 41"/>
                  <a:gd name="T32" fmla="*/ 20 w 30"/>
                  <a:gd name="T33" fmla="*/ 15 h 41"/>
                  <a:gd name="T34" fmla="*/ 20 w 30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1" y="0"/>
                      <a:pt x="9" y="1"/>
                    </a:cubicBezTo>
                    <a:cubicBezTo>
                      <a:pt x="3" y="4"/>
                      <a:pt x="0" y="9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3"/>
                      <a:pt x="3" y="38"/>
                      <a:pt x="9" y="40"/>
                    </a:cubicBezTo>
                    <a:cubicBezTo>
                      <a:pt x="11" y="41"/>
                      <a:pt x="13" y="41"/>
                      <a:pt x="15" y="41"/>
                    </a:cubicBezTo>
                    <a:cubicBezTo>
                      <a:pt x="17" y="41"/>
                      <a:pt x="20" y="41"/>
                      <a:pt x="22" y="40"/>
                    </a:cubicBezTo>
                    <a:cubicBezTo>
                      <a:pt x="27" y="37"/>
                      <a:pt x="30" y="32"/>
                      <a:pt x="30" y="26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9"/>
                      <a:pt x="27" y="4"/>
                      <a:pt x="21" y="1"/>
                    </a:cubicBezTo>
                    <a:close/>
                    <a:moveTo>
                      <a:pt x="20" y="26"/>
                    </a:moveTo>
                    <a:cubicBezTo>
                      <a:pt x="20" y="30"/>
                      <a:pt x="19" y="32"/>
                      <a:pt x="15" y="32"/>
                    </a:cubicBezTo>
                    <a:cubicBezTo>
                      <a:pt x="12" y="32"/>
                      <a:pt x="10" y="30"/>
                      <a:pt x="10" y="2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2" y="9"/>
                      <a:pt x="15" y="9"/>
                    </a:cubicBezTo>
                    <a:cubicBezTo>
                      <a:pt x="19" y="9"/>
                      <a:pt x="20" y="12"/>
                      <a:pt x="20" y="15"/>
                    </a:cubicBezTo>
                    <a:lnTo>
                      <a:pt x="2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8" name="Freeform 59"/>
              <p:cNvSpPr>
                <a:spLocks/>
              </p:cNvSpPr>
              <p:nvPr/>
            </p:nvSpPr>
            <p:spPr bwMode="auto">
              <a:xfrm>
                <a:off x="2184658" y="1122971"/>
                <a:ext cx="44854" cy="106119"/>
              </a:xfrm>
              <a:custGeom>
                <a:avLst/>
                <a:gdLst>
                  <a:gd name="T0" fmla="*/ 0 w 41"/>
                  <a:gd name="T1" fmla="*/ 19 h 97"/>
                  <a:gd name="T2" fmla="*/ 17 w 41"/>
                  <a:gd name="T3" fmla="*/ 19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19"/>
                    </a:moveTo>
                    <a:lnTo>
                      <a:pt x="17" y="19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9" name="Freeform 62"/>
              <p:cNvSpPr>
                <a:spLocks/>
              </p:cNvSpPr>
              <p:nvPr/>
            </p:nvSpPr>
            <p:spPr bwMode="auto">
              <a:xfrm>
                <a:off x="2012352" y="1122971"/>
                <a:ext cx="44854" cy="106119"/>
              </a:xfrm>
              <a:custGeom>
                <a:avLst/>
                <a:gdLst>
                  <a:gd name="T0" fmla="*/ 41 w 41"/>
                  <a:gd name="T1" fmla="*/ 97 h 97"/>
                  <a:gd name="T2" fmla="*/ 41 w 41"/>
                  <a:gd name="T3" fmla="*/ 0 h 97"/>
                  <a:gd name="T4" fmla="*/ 0 w 41"/>
                  <a:gd name="T5" fmla="*/ 0 h 97"/>
                  <a:gd name="T6" fmla="*/ 0 w 41"/>
                  <a:gd name="T7" fmla="*/ 19 h 97"/>
                  <a:gd name="T8" fmla="*/ 15 w 41"/>
                  <a:gd name="T9" fmla="*/ 19 h 97"/>
                  <a:gd name="T10" fmla="*/ 15 w 41"/>
                  <a:gd name="T11" fmla="*/ 97 h 97"/>
                  <a:gd name="T12" fmla="*/ 41 w 41"/>
                  <a:gd name="T13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41" y="97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15" y="19"/>
                    </a:lnTo>
                    <a:lnTo>
                      <a:pt x="15" y="97"/>
                    </a:lnTo>
                    <a:lnTo>
                      <a:pt x="41" y="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0" name="Freeform 63"/>
              <p:cNvSpPr>
                <a:spLocks/>
              </p:cNvSpPr>
              <p:nvPr/>
            </p:nvSpPr>
            <p:spPr bwMode="auto">
              <a:xfrm>
                <a:off x="2099599" y="1122971"/>
                <a:ext cx="42666" cy="106119"/>
              </a:xfrm>
              <a:custGeom>
                <a:avLst/>
                <a:gdLst>
                  <a:gd name="T0" fmla="*/ 0 w 39"/>
                  <a:gd name="T1" fmla="*/ 19 h 97"/>
                  <a:gd name="T2" fmla="*/ 15 w 39"/>
                  <a:gd name="T3" fmla="*/ 19 h 97"/>
                  <a:gd name="T4" fmla="*/ 15 w 39"/>
                  <a:gd name="T5" fmla="*/ 97 h 97"/>
                  <a:gd name="T6" fmla="*/ 39 w 39"/>
                  <a:gd name="T7" fmla="*/ 97 h 97"/>
                  <a:gd name="T8" fmla="*/ 39 w 39"/>
                  <a:gd name="T9" fmla="*/ 0 h 97"/>
                  <a:gd name="T10" fmla="*/ 0 w 39"/>
                  <a:gd name="T11" fmla="*/ 0 h 97"/>
                  <a:gd name="T12" fmla="*/ 0 w 39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0" y="19"/>
                    </a:moveTo>
                    <a:lnTo>
                      <a:pt x="15" y="19"/>
                    </a:lnTo>
                    <a:lnTo>
                      <a:pt x="15" y="97"/>
                    </a:lnTo>
                    <a:lnTo>
                      <a:pt x="39" y="97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1" name="Freeform 67"/>
              <p:cNvSpPr>
                <a:spLocks/>
              </p:cNvSpPr>
              <p:nvPr/>
            </p:nvSpPr>
            <p:spPr bwMode="auto">
              <a:xfrm>
                <a:off x="1927293" y="1122971"/>
                <a:ext cx="42666" cy="106119"/>
              </a:xfrm>
              <a:custGeom>
                <a:avLst/>
                <a:gdLst>
                  <a:gd name="T0" fmla="*/ 0 w 39"/>
                  <a:gd name="T1" fmla="*/ 19 h 97"/>
                  <a:gd name="T2" fmla="*/ 15 w 39"/>
                  <a:gd name="T3" fmla="*/ 19 h 97"/>
                  <a:gd name="T4" fmla="*/ 15 w 39"/>
                  <a:gd name="T5" fmla="*/ 97 h 97"/>
                  <a:gd name="T6" fmla="*/ 39 w 39"/>
                  <a:gd name="T7" fmla="*/ 97 h 97"/>
                  <a:gd name="T8" fmla="*/ 39 w 39"/>
                  <a:gd name="T9" fmla="*/ 0 h 97"/>
                  <a:gd name="T10" fmla="*/ 0 w 39"/>
                  <a:gd name="T11" fmla="*/ 0 h 97"/>
                  <a:gd name="T12" fmla="*/ 0 w 39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0" y="19"/>
                    </a:moveTo>
                    <a:lnTo>
                      <a:pt x="15" y="19"/>
                    </a:lnTo>
                    <a:lnTo>
                      <a:pt x="15" y="97"/>
                    </a:lnTo>
                    <a:lnTo>
                      <a:pt x="39" y="97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2" name="Freeform 65"/>
              <p:cNvSpPr>
                <a:spLocks noEditPoints="1"/>
              </p:cNvSpPr>
              <p:nvPr/>
            </p:nvSpPr>
            <p:spPr bwMode="auto">
              <a:xfrm>
                <a:off x="2271906" y="1122971"/>
                <a:ext cx="76581" cy="109401"/>
              </a:xfrm>
              <a:custGeom>
                <a:avLst/>
                <a:gdLst>
                  <a:gd name="T0" fmla="*/ 21 w 29"/>
                  <a:gd name="T1" fmla="*/ 1 h 41"/>
                  <a:gd name="T2" fmla="*/ 15 w 29"/>
                  <a:gd name="T3" fmla="*/ 0 h 41"/>
                  <a:gd name="T4" fmla="*/ 9 w 29"/>
                  <a:gd name="T5" fmla="*/ 1 h 41"/>
                  <a:gd name="T6" fmla="*/ 0 w 29"/>
                  <a:gd name="T7" fmla="*/ 15 h 41"/>
                  <a:gd name="T8" fmla="*/ 0 w 29"/>
                  <a:gd name="T9" fmla="*/ 26 h 41"/>
                  <a:gd name="T10" fmla="*/ 9 w 29"/>
                  <a:gd name="T11" fmla="*/ 40 h 41"/>
                  <a:gd name="T12" fmla="*/ 15 w 29"/>
                  <a:gd name="T13" fmla="*/ 41 h 41"/>
                  <a:gd name="T14" fmla="*/ 21 w 29"/>
                  <a:gd name="T15" fmla="*/ 40 h 41"/>
                  <a:gd name="T16" fmla="*/ 29 w 29"/>
                  <a:gd name="T17" fmla="*/ 26 h 41"/>
                  <a:gd name="T18" fmla="*/ 29 w 29"/>
                  <a:gd name="T19" fmla="*/ 15 h 41"/>
                  <a:gd name="T20" fmla="*/ 21 w 29"/>
                  <a:gd name="T21" fmla="*/ 1 h 41"/>
                  <a:gd name="T22" fmla="*/ 19 w 29"/>
                  <a:gd name="T23" fmla="*/ 26 h 41"/>
                  <a:gd name="T24" fmla="*/ 15 w 29"/>
                  <a:gd name="T25" fmla="*/ 32 h 41"/>
                  <a:gd name="T26" fmla="*/ 10 w 29"/>
                  <a:gd name="T27" fmla="*/ 26 h 41"/>
                  <a:gd name="T28" fmla="*/ 10 w 29"/>
                  <a:gd name="T29" fmla="*/ 15 h 41"/>
                  <a:gd name="T30" fmla="*/ 15 w 29"/>
                  <a:gd name="T31" fmla="*/ 9 h 41"/>
                  <a:gd name="T32" fmla="*/ 19 w 29"/>
                  <a:gd name="T33" fmla="*/ 15 h 41"/>
                  <a:gd name="T34" fmla="*/ 19 w 29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1" y="0"/>
                      <a:pt x="9" y="1"/>
                    </a:cubicBezTo>
                    <a:cubicBezTo>
                      <a:pt x="3" y="4"/>
                      <a:pt x="0" y="9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3"/>
                      <a:pt x="3" y="38"/>
                      <a:pt x="9" y="40"/>
                    </a:cubicBezTo>
                    <a:cubicBezTo>
                      <a:pt x="11" y="41"/>
                      <a:pt x="13" y="41"/>
                      <a:pt x="15" y="41"/>
                    </a:cubicBezTo>
                    <a:cubicBezTo>
                      <a:pt x="17" y="41"/>
                      <a:pt x="19" y="41"/>
                      <a:pt x="21" y="40"/>
                    </a:cubicBezTo>
                    <a:cubicBezTo>
                      <a:pt x="27" y="37"/>
                      <a:pt x="29" y="32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9"/>
                      <a:pt x="27" y="4"/>
                      <a:pt x="21" y="1"/>
                    </a:cubicBezTo>
                    <a:close/>
                    <a:moveTo>
                      <a:pt x="19" y="26"/>
                    </a:moveTo>
                    <a:cubicBezTo>
                      <a:pt x="19" y="30"/>
                      <a:pt x="18" y="32"/>
                      <a:pt x="15" y="32"/>
                    </a:cubicBezTo>
                    <a:cubicBezTo>
                      <a:pt x="11" y="32"/>
                      <a:pt x="10" y="30"/>
                      <a:pt x="10" y="2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1" y="9"/>
                      <a:pt x="15" y="9"/>
                    </a:cubicBezTo>
                    <a:cubicBezTo>
                      <a:pt x="18" y="9"/>
                      <a:pt x="19" y="12"/>
                      <a:pt x="19" y="15"/>
                    </a:cubicBezTo>
                    <a:lnTo>
                      <a:pt x="19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43" name="Group 242"/>
            <p:cNvGrpSpPr>
              <a:grpSpLocks noChangeAspect="1"/>
            </p:cNvGrpSpPr>
            <p:nvPr/>
          </p:nvGrpSpPr>
          <p:grpSpPr>
            <a:xfrm>
              <a:off x="1963964" y="1464825"/>
              <a:ext cx="343615" cy="404254"/>
              <a:chOff x="1009650" y="2792413"/>
              <a:chExt cx="539750" cy="635000"/>
            </a:xfrm>
            <a:grpFill/>
          </p:grpSpPr>
          <p:sp>
            <p:nvSpPr>
              <p:cNvPr id="244" name="Freeform 20"/>
              <p:cNvSpPr>
                <a:spLocks noEditPoints="1"/>
              </p:cNvSpPr>
              <p:nvPr/>
            </p:nvSpPr>
            <p:spPr bwMode="auto">
              <a:xfrm>
                <a:off x="1009650" y="2792413"/>
                <a:ext cx="539750" cy="635000"/>
              </a:xfrm>
              <a:custGeom>
                <a:avLst/>
                <a:gdLst>
                  <a:gd name="T0" fmla="*/ 340 w 340"/>
                  <a:gd name="T1" fmla="*/ 400 h 400"/>
                  <a:gd name="T2" fmla="*/ 0 w 340"/>
                  <a:gd name="T3" fmla="*/ 400 h 400"/>
                  <a:gd name="T4" fmla="*/ 0 w 340"/>
                  <a:gd name="T5" fmla="*/ 0 h 400"/>
                  <a:gd name="T6" fmla="*/ 340 w 340"/>
                  <a:gd name="T7" fmla="*/ 0 h 400"/>
                  <a:gd name="T8" fmla="*/ 340 w 340"/>
                  <a:gd name="T9" fmla="*/ 400 h 400"/>
                  <a:gd name="T10" fmla="*/ 17 w 340"/>
                  <a:gd name="T11" fmla="*/ 383 h 400"/>
                  <a:gd name="T12" fmla="*/ 323 w 340"/>
                  <a:gd name="T13" fmla="*/ 383 h 400"/>
                  <a:gd name="T14" fmla="*/ 323 w 340"/>
                  <a:gd name="T15" fmla="*/ 17 h 400"/>
                  <a:gd name="T16" fmla="*/ 17 w 340"/>
                  <a:gd name="T17" fmla="*/ 17 h 400"/>
                  <a:gd name="T18" fmla="*/ 17 w 340"/>
                  <a:gd name="T19" fmla="*/ 383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0" h="400">
                    <a:moveTo>
                      <a:pt x="340" y="400"/>
                    </a:moveTo>
                    <a:lnTo>
                      <a:pt x="0" y="400"/>
                    </a:lnTo>
                    <a:lnTo>
                      <a:pt x="0" y="0"/>
                    </a:lnTo>
                    <a:lnTo>
                      <a:pt x="340" y="0"/>
                    </a:lnTo>
                    <a:lnTo>
                      <a:pt x="340" y="400"/>
                    </a:lnTo>
                    <a:close/>
                    <a:moveTo>
                      <a:pt x="17" y="383"/>
                    </a:moveTo>
                    <a:lnTo>
                      <a:pt x="323" y="383"/>
                    </a:lnTo>
                    <a:lnTo>
                      <a:pt x="323" y="17"/>
                    </a:lnTo>
                    <a:lnTo>
                      <a:pt x="17" y="17"/>
                    </a:lnTo>
                    <a:lnTo>
                      <a:pt x="17" y="3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5" name="Rectangle 21"/>
              <p:cNvSpPr>
                <a:spLocks noChangeArrowheads="1"/>
              </p:cNvSpPr>
              <p:nvPr/>
            </p:nvSpPr>
            <p:spPr bwMode="auto">
              <a:xfrm>
                <a:off x="1239838" y="3305176"/>
                <a:ext cx="25400" cy="1095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6" name="Rectangle 22"/>
              <p:cNvSpPr>
                <a:spLocks noChangeArrowheads="1"/>
              </p:cNvSpPr>
              <p:nvPr/>
            </p:nvSpPr>
            <p:spPr bwMode="auto">
              <a:xfrm>
                <a:off x="1292225" y="3305176"/>
                <a:ext cx="26988" cy="1095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7" name="Freeform 23"/>
              <p:cNvSpPr>
                <a:spLocks noEditPoints="1"/>
              </p:cNvSpPr>
              <p:nvPr/>
            </p:nvSpPr>
            <p:spPr bwMode="auto">
              <a:xfrm>
                <a:off x="1077913" y="2914651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8" name="Freeform 24"/>
              <p:cNvSpPr>
                <a:spLocks noEditPoints="1"/>
              </p:cNvSpPr>
              <p:nvPr/>
            </p:nvSpPr>
            <p:spPr bwMode="auto">
              <a:xfrm>
                <a:off x="1225550" y="2914651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9" name="Freeform 25"/>
              <p:cNvSpPr>
                <a:spLocks noEditPoints="1"/>
              </p:cNvSpPr>
              <p:nvPr/>
            </p:nvSpPr>
            <p:spPr bwMode="auto">
              <a:xfrm>
                <a:off x="1373188" y="2914651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0" name="Freeform 26"/>
              <p:cNvSpPr>
                <a:spLocks noEditPoints="1"/>
              </p:cNvSpPr>
              <p:nvPr/>
            </p:nvSpPr>
            <p:spPr bwMode="auto">
              <a:xfrm>
                <a:off x="1077913" y="3109913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1" name="Freeform 27"/>
              <p:cNvSpPr>
                <a:spLocks noEditPoints="1"/>
              </p:cNvSpPr>
              <p:nvPr/>
            </p:nvSpPr>
            <p:spPr bwMode="auto">
              <a:xfrm>
                <a:off x="1225550" y="3109913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2" name="Freeform 28"/>
              <p:cNvSpPr>
                <a:spLocks noEditPoints="1"/>
              </p:cNvSpPr>
              <p:nvPr/>
            </p:nvSpPr>
            <p:spPr bwMode="auto">
              <a:xfrm>
                <a:off x="1373188" y="3109913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263" name="Group 262"/>
          <p:cNvGrpSpPr/>
          <p:nvPr/>
        </p:nvGrpSpPr>
        <p:grpSpPr>
          <a:xfrm>
            <a:off x="7254201" y="1690119"/>
            <a:ext cx="355706" cy="665607"/>
            <a:chOff x="1957918" y="1203472"/>
            <a:chExt cx="355706" cy="665607"/>
          </a:xfrm>
          <a:solidFill>
            <a:schemeClr val="bg1"/>
          </a:solidFill>
        </p:grpSpPr>
        <p:grpSp>
          <p:nvGrpSpPr>
            <p:cNvPr id="264" name="Group 263"/>
            <p:cNvGrpSpPr/>
            <p:nvPr/>
          </p:nvGrpSpPr>
          <p:grpSpPr>
            <a:xfrm>
              <a:off x="1957918" y="1203472"/>
              <a:ext cx="355706" cy="216150"/>
              <a:chOff x="1927293" y="976427"/>
              <a:chExt cx="421194" cy="255945"/>
            </a:xfrm>
            <a:grpFill/>
          </p:grpSpPr>
          <p:sp>
            <p:nvSpPr>
              <p:cNvPr id="275" name="Freeform 55"/>
              <p:cNvSpPr>
                <a:spLocks/>
              </p:cNvSpPr>
              <p:nvPr/>
            </p:nvSpPr>
            <p:spPr bwMode="auto">
              <a:xfrm>
                <a:off x="2036968" y="979709"/>
                <a:ext cx="44854" cy="106119"/>
              </a:xfrm>
              <a:custGeom>
                <a:avLst/>
                <a:gdLst>
                  <a:gd name="T0" fmla="*/ 0 w 41"/>
                  <a:gd name="T1" fmla="*/ 19 h 97"/>
                  <a:gd name="T2" fmla="*/ 17 w 41"/>
                  <a:gd name="T3" fmla="*/ 19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19"/>
                    </a:moveTo>
                    <a:lnTo>
                      <a:pt x="17" y="19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6" name="Freeform 57"/>
              <p:cNvSpPr>
                <a:spLocks/>
              </p:cNvSpPr>
              <p:nvPr/>
            </p:nvSpPr>
            <p:spPr bwMode="auto">
              <a:xfrm>
                <a:off x="2114916" y="979709"/>
                <a:ext cx="44854" cy="106119"/>
              </a:xfrm>
              <a:custGeom>
                <a:avLst/>
                <a:gdLst>
                  <a:gd name="T0" fmla="*/ 0 w 41"/>
                  <a:gd name="T1" fmla="*/ 19 h 97"/>
                  <a:gd name="T2" fmla="*/ 17 w 41"/>
                  <a:gd name="T3" fmla="*/ 19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19"/>
                    </a:moveTo>
                    <a:lnTo>
                      <a:pt x="17" y="19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" name="Freeform 65"/>
              <p:cNvSpPr>
                <a:spLocks noEditPoints="1"/>
              </p:cNvSpPr>
              <p:nvPr/>
            </p:nvSpPr>
            <p:spPr bwMode="auto">
              <a:xfrm>
                <a:off x="1927293" y="976427"/>
                <a:ext cx="76581" cy="109401"/>
              </a:xfrm>
              <a:custGeom>
                <a:avLst/>
                <a:gdLst>
                  <a:gd name="T0" fmla="*/ 21 w 29"/>
                  <a:gd name="T1" fmla="*/ 1 h 41"/>
                  <a:gd name="T2" fmla="*/ 15 w 29"/>
                  <a:gd name="T3" fmla="*/ 0 h 41"/>
                  <a:gd name="T4" fmla="*/ 9 w 29"/>
                  <a:gd name="T5" fmla="*/ 1 h 41"/>
                  <a:gd name="T6" fmla="*/ 0 w 29"/>
                  <a:gd name="T7" fmla="*/ 15 h 41"/>
                  <a:gd name="T8" fmla="*/ 0 w 29"/>
                  <a:gd name="T9" fmla="*/ 26 h 41"/>
                  <a:gd name="T10" fmla="*/ 9 w 29"/>
                  <a:gd name="T11" fmla="*/ 40 h 41"/>
                  <a:gd name="T12" fmla="*/ 15 w 29"/>
                  <a:gd name="T13" fmla="*/ 41 h 41"/>
                  <a:gd name="T14" fmla="*/ 21 w 29"/>
                  <a:gd name="T15" fmla="*/ 40 h 41"/>
                  <a:gd name="T16" fmla="*/ 29 w 29"/>
                  <a:gd name="T17" fmla="*/ 26 h 41"/>
                  <a:gd name="T18" fmla="*/ 29 w 29"/>
                  <a:gd name="T19" fmla="*/ 15 h 41"/>
                  <a:gd name="T20" fmla="*/ 21 w 29"/>
                  <a:gd name="T21" fmla="*/ 1 h 41"/>
                  <a:gd name="T22" fmla="*/ 19 w 29"/>
                  <a:gd name="T23" fmla="*/ 26 h 41"/>
                  <a:gd name="T24" fmla="*/ 15 w 29"/>
                  <a:gd name="T25" fmla="*/ 32 h 41"/>
                  <a:gd name="T26" fmla="*/ 10 w 29"/>
                  <a:gd name="T27" fmla="*/ 26 h 41"/>
                  <a:gd name="T28" fmla="*/ 10 w 29"/>
                  <a:gd name="T29" fmla="*/ 15 h 41"/>
                  <a:gd name="T30" fmla="*/ 15 w 29"/>
                  <a:gd name="T31" fmla="*/ 9 h 41"/>
                  <a:gd name="T32" fmla="*/ 19 w 29"/>
                  <a:gd name="T33" fmla="*/ 15 h 41"/>
                  <a:gd name="T34" fmla="*/ 19 w 29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1" y="0"/>
                      <a:pt x="9" y="1"/>
                    </a:cubicBezTo>
                    <a:cubicBezTo>
                      <a:pt x="3" y="4"/>
                      <a:pt x="0" y="9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3"/>
                      <a:pt x="3" y="38"/>
                      <a:pt x="9" y="40"/>
                    </a:cubicBezTo>
                    <a:cubicBezTo>
                      <a:pt x="11" y="41"/>
                      <a:pt x="13" y="41"/>
                      <a:pt x="15" y="41"/>
                    </a:cubicBezTo>
                    <a:cubicBezTo>
                      <a:pt x="17" y="41"/>
                      <a:pt x="19" y="41"/>
                      <a:pt x="21" y="40"/>
                    </a:cubicBezTo>
                    <a:cubicBezTo>
                      <a:pt x="27" y="37"/>
                      <a:pt x="29" y="32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9"/>
                      <a:pt x="27" y="4"/>
                      <a:pt x="21" y="1"/>
                    </a:cubicBezTo>
                    <a:close/>
                    <a:moveTo>
                      <a:pt x="19" y="26"/>
                    </a:moveTo>
                    <a:cubicBezTo>
                      <a:pt x="19" y="30"/>
                      <a:pt x="18" y="32"/>
                      <a:pt x="15" y="32"/>
                    </a:cubicBezTo>
                    <a:cubicBezTo>
                      <a:pt x="11" y="32"/>
                      <a:pt x="10" y="30"/>
                      <a:pt x="10" y="2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1" y="9"/>
                      <a:pt x="15" y="9"/>
                    </a:cubicBezTo>
                    <a:cubicBezTo>
                      <a:pt x="18" y="9"/>
                      <a:pt x="19" y="12"/>
                      <a:pt x="19" y="15"/>
                    </a:cubicBezTo>
                    <a:lnTo>
                      <a:pt x="19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8" name="Freeform 67"/>
              <p:cNvSpPr>
                <a:spLocks/>
              </p:cNvSpPr>
              <p:nvPr/>
            </p:nvSpPr>
            <p:spPr bwMode="auto">
              <a:xfrm>
                <a:off x="2305821" y="979709"/>
                <a:ext cx="42666" cy="106119"/>
              </a:xfrm>
              <a:custGeom>
                <a:avLst/>
                <a:gdLst>
                  <a:gd name="T0" fmla="*/ 0 w 39"/>
                  <a:gd name="T1" fmla="*/ 19 h 97"/>
                  <a:gd name="T2" fmla="*/ 15 w 39"/>
                  <a:gd name="T3" fmla="*/ 19 h 97"/>
                  <a:gd name="T4" fmla="*/ 15 w 39"/>
                  <a:gd name="T5" fmla="*/ 97 h 97"/>
                  <a:gd name="T6" fmla="*/ 39 w 39"/>
                  <a:gd name="T7" fmla="*/ 97 h 97"/>
                  <a:gd name="T8" fmla="*/ 39 w 39"/>
                  <a:gd name="T9" fmla="*/ 0 h 97"/>
                  <a:gd name="T10" fmla="*/ 0 w 39"/>
                  <a:gd name="T11" fmla="*/ 0 h 97"/>
                  <a:gd name="T12" fmla="*/ 0 w 39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0" y="19"/>
                    </a:moveTo>
                    <a:lnTo>
                      <a:pt x="15" y="19"/>
                    </a:lnTo>
                    <a:lnTo>
                      <a:pt x="15" y="97"/>
                    </a:lnTo>
                    <a:lnTo>
                      <a:pt x="39" y="97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9" name="Freeform 69"/>
              <p:cNvSpPr>
                <a:spLocks noEditPoints="1"/>
              </p:cNvSpPr>
              <p:nvPr/>
            </p:nvSpPr>
            <p:spPr bwMode="auto">
              <a:xfrm>
                <a:off x="2192864" y="976427"/>
                <a:ext cx="79863" cy="109401"/>
              </a:xfrm>
              <a:custGeom>
                <a:avLst/>
                <a:gdLst>
                  <a:gd name="T0" fmla="*/ 21 w 30"/>
                  <a:gd name="T1" fmla="*/ 1 h 41"/>
                  <a:gd name="T2" fmla="*/ 15 w 30"/>
                  <a:gd name="T3" fmla="*/ 0 h 41"/>
                  <a:gd name="T4" fmla="*/ 9 w 30"/>
                  <a:gd name="T5" fmla="*/ 1 h 41"/>
                  <a:gd name="T6" fmla="*/ 0 w 30"/>
                  <a:gd name="T7" fmla="*/ 15 h 41"/>
                  <a:gd name="T8" fmla="*/ 0 w 30"/>
                  <a:gd name="T9" fmla="*/ 26 h 41"/>
                  <a:gd name="T10" fmla="*/ 9 w 30"/>
                  <a:gd name="T11" fmla="*/ 40 h 41"/>
                  <a:gd name="T12" fmla="*/ 15 w 30"/>
                  <a:gd name="T13" fmla="*/ 41 h 41"/>
                  <a:gd name="T14" fmla="*/ 22 w 30"/>
                  <a:gd name="T15" fmla="*/ 40 h 41"/>
                  <a:gd name="T16" fmla="*/ 30 w 30"/>
                  <a:gd name="T17" fmla="*/ 26 h 41"/>
                  <a:gd name="T18" fmla="*/ 30 w 30"/>
                  <a:gd name="T19" fmla="*/ 15 h 41"/>
                  <a:gd name="T20" fmla="*/ 21 w 30"/>
                  <a:gd name="T21" fmla="*/ 1 h 41"/>
                  <a:gd name="T22" fmla="*/ 20 w 30"/>
                  <a:gd name="T23" fmla="*/ 26 h 41"/>
                  <a:gd name="T24" fmla="*/ 15 w 30"/>
                  <a:gd name="T25" fmla="*/ 32 h 41"/>
                  <a:gd name="T26" fmla="*/ 10 w 30"/>
                  <a:gd name="T27" fmla="*/ 26 h 41"/>
                  <a:gd name="T28" fmla="*/ 10 w 30"/>
                  <a:gd name="T29" fmla="*/ 15 h 41"/>
                  <a:gd name="T30" fmla="*/ 15 w 30"/>
                  <a:gd name="T31" fmla="*/ 9 h 41"/>
                  <a:gd name="T32" fmla="*/ 20 w 30"/>
                  <a:gd name="T33" fmla="*/ 15 h 41"/>
                  <a:gd name="T34" fmla="*/ 20 w 30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1" y="0"/>
                      <a:pt x="9" y="1"/>
                    </a:cubicBezTo>
                    <a:cubicBezTo>
                      <a:pt x="3" y="4"/>
                      <a:pt x="0" y="9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3"/>
                      <a:pt x="3" y="38"/>
                      <a:pt x="9" y="40"/>
                    </a:cubicBezTo>
                    <a:cubicBezTo>
                      <a:pt x="11" y="41"/>
                      <a:pt x="13" y="41"/>
                      <a:pt x="15" y="41"/>
                    </a:cubicBezTo>
                    <a:cubicBezTo>
                      <a:pt x="17" y="41"/>
                      <a:pt x="20" y="41"/>
                      <a:pt x="22" y="40"/>
                    </a:cubicBezTo>
                    <a:cubicBezTo>
                      <a:pt x="27" y="37"/>
                      <a:pt x="30" y="32"/>
                      <a:pt x="30" y="26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9"/>
                      <a:pt x="27" y="4"/>
                      <a:pt x="21" y="1"/>
                    </a:cubicBezTo>
                    <a:close/>
                    <a:moveTo>
                      <a:pt x="20" y="26"/>
                    </a:moveTo>
                    <a:cubicBezTo>
                      <a:pt x="20" y="30"/>
                      <a:pt x="19" y="32"/>
                      <a:pt x="15" y="32"/>
                    </a:cubicBezTo>
                    <a:cubicBezTo>
                      <a:pt x="12" y="32"/>
                      <a:pt x="10" y="30"/>
                      <a:pt x="10" y="2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2" y="9"/>
                      <a:pt x="15" y="9"/>
                    </a:cubicBezTo>
                    <a:cubicBezTo>
                      <a:pt x="19" y="9"/>
                      <a:pt x="20" y="12"/>
                      <a:pt x="20" y="15"/>
                    </a:cubicBezTo>
                    <a:lnTo>
                      <a:pt x="2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0" name="Freeform 59"/>
              <p:cNvSpPr>
                <a:spLocks/>
              </p:cNvSpPr>
              <p:nvPr/>
            </p:nvSpPr>
            <p:spPr bwMode="auto">
              <a:xfrm>
                <a:off x="2184658" y="1122971"/>
                <a:ext cx="44854" cy="106119"/>
              </a:xfrm>
              <a:custGeom>
                <a:avLst/>
                <a:gdLst>
                  <a:gd name="T0" fmla="*/ 0 w 41"/>
                  <a:gd name="T1" fmla="*/ 19 h 97"/>
                  <a:gd name="T2" fmla="*/ 17 w 41"/>
                  <a:gd name="T3" fmla="*/ 19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19"/>
                    </a:moveTo>
                    <a:lnTo>
                      <a:pt x="17" y="19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1" name="Freeform 62"/>
              <p:cNvSpPr>
                <a:spLocks/>
              </p:cNvSpPr>
              <p:nvPr/>
            </p:nvSpPr>
            <p:spPr bwMode="auto">
              <a:xfrm>
                <a:off x="2012352" y="1122971"/>
                <a:ext cx="44854" cy="106119"/>
              </a:xfrm>
              <a:custGeom>
                <a:avLst/>
                <a:gdLst>
                  <a:gd name="T0" fmla="*/ 41 w 41"/>
                  <a:gd name="T1" fmla="*/ 97 h 97"/>
                  <a:gd name="T2" fmla="*/ 41 w 41"/>
                  <a:gd name="T3" fmla="*/ 0 h 97"/>
                  <a:gd name="T4" fmla="*/ 0 w 41"/>
                  <a:gd name="T5" fmla="*/ 0 h 97"/>
                  <a:gd name="T6" fmla="*/ 0 w 41"/>
                  <a:gd name="T7" fmla="*/ 19 h 97"/>
                  <a:gd name="T8" fmla="*/ 15 w 41"/>
                  <a:gd name="T9" fmla="*/ 19 h 97"/>
                  <a:gd name="T10" fmla="*/ 15 w 41"/>
                  <a:gd name="T11" fmla="*/ 97 h 97"/>
                  <a:gd name="T12" fmla="*/ 41 w 41"/>
                  <a:gd name="T13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41" y="97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15" y="19"/>
                    </a:lnTo>
                    <a:lnTo>
                      <a:pt x="15" y="97"/>
                    </a:lnTo>
                    <a:lnTo>
                      <a:pt x="41" y="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2" name="Freeform 63"/>
              <p:cNvSpPr>
                <a:spLocks/>
              </p:cNvSpPr>
              <p:nvPr/>
            </p:nvSpPr>
            <p:spPr bwMode="auto">
              <a:xfrm>
                <a:off x="2099599" y="1122971"/>
                <a:ext cx="42666" cy="106119"/>
              </a:xfrm>
              <a:custGeom>
                <a:avLst/>
                <a:gdLst>
                  <a:gd name="T0" fmla="*/ 0 w 39"/>
                  <a:gd name="T1" fmla="*/ 19 h 97"/>
                  <a:gd name="T2" fmla="*/ 15 w 39"/>
                  <a:gd name="T3" fmla="*/ 19 h 97"/>
                  <a:gd name="T4" fmla="*/ 15 w 39"/>
                  <a:gd name="T5" fmla="*/ 97 h 97"/>
                  <a:gd name="T6" fmla="*/ 39 w 39"/>
                  <a:gd name="T7" fmla="*/ 97 h 97"/>
                  <a:gd name="T8" fmla="*/ 39 w 39"/>
                  <a:gd name="T9" fmla="*/ 0 h 97"/>
                  <a:gd name="T10" fmla="*/ 0 w 39"/>
                  <a:gd name="T11" fmla="*/ 0 h 97"/>
                  <a:gd name="T12" fmla="*/ 0 w 39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0" y="19"/>
                    </a:moveTo>
                    <a:lnTo>
                      <a:pt x="15" y="19"/>
                    </a:lnTo>
                    <a:lnTo>
                      <a:pt x="15" y="97"/>
                    </a:lnTo>
                    <a:lnTo>
                      <a:pt x="39" y="97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3" name="Freeform 67"/>
              <p:cNvSpPr>
                <a:spLocks/>
              </p:cNvSpPr>
              <p:nvPr/>
            </p:nvSpPr>
            <p:spPr bwMode="auto">
              <a:xfrm>
                <a:off x="1927293" y="1122971"/>
                <a:ext cx="42666" cy="106119"/>
              </a:xfrm>
              <a:custGeom>
                <a:avLst/>
                <a:gdLst>
                  <a:gd name="T0" fmla="*/ 0 w 39"/>
                  <a:gd name="T1" fmla="*/ 19 h 97"/>
                  <a:gd name="T2" fmla="*/ 15 w 39"/>
                  <a:gd name="T3" fmla="*/ 19 h 97"/>
                  <a:gd name="T4" fmla="*/ 15 w 39"/>
                  <a:gd name="T5" fmla="*/ 97 h 97"/>
                  <a:gd name="T6" fmla="*/ 39 w 39"/>
                  <a:gd name="T7" fmla="*/ 97 h 97"/>
                  <a:gd name="T8" fmla="*/ 39 w 39"/>
                  <a:gd name="T9" fmla="*/ 0 h 97"/>
                  <a:gd name="T10" fmla="*/ 0 w 39"/>
                  <a:gd name="T11" fmla="*/ 0 h 97"/>
                  <a:gd name="T12" fmla="*/ 0 w 39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0" y="19"/>
                    </a:moveTo>
                    <a:lnTo>
                      <a:pt x="15" y="19"/>
                    </a:lnTo>
                    <a:lnTo>
                      <a:pt x="15" y="97"/>
                    </a:lnTo>
                    <a:lnTo>
                      <a:pt x="39" y="97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4" name="Freeform 65"/>
              <p:cNvSpPr>
                <a:spLocks noEditPoints="1"/>
              </p:cNvSpPr>
              <p:nvPr/>
            </p:nvSpPr>
            <p:spPr bwMode="auto">
              <a:xfrm>
                <a:off x="2271906" y="1122971"/>
                <a:ext cx="76581" cy="109401"/>
              </a:xfrm>
              <a:custGeom>
                <a:avLst/>
                <a:gdLst>
                  <a:gd name="T0" fmla="*/ 21 w 29"/>
                  <a:gd name="T1" fmla="*/ 1 h 41"/>
                  <a:gd name="T2" fmla="*/ 15 w 29"/>
                  <a:gd name="T3" fmla="*/ 0 h 41"/>
                  <a:gd name="T4" fmla="*/ 9 w 29"/>
                  <a:gd name="T5" fmla="*/ 1 h 41"/>
                  <a:gd name="T6" fmla="*/ 0 w 29"/>
                  <a:gd name="T7" fmla="*/ 15 h 41"/>
                  <a:gd name="T8" fmla="*/ 0 w 29"/>
                  <a:gd name="T9" fmla="*/ 26 h 41"/>
                  <a:gd name="T10" fmla="*/ 9 w 29"/>
                  <a:gd name="T11" fmla="*/ 40 h 41"/>
                  <a:gd name="T12" fmla="*/ 15 w 29"/>
                  <a:gd name="T13" fmla="*/ 41 h 41"/>
                  <a:gd name="T14" fmla="*/ 21 w 29"/>
                  <a:gd name="T15" fmla="*/ 40 h 41"/>
                  <a:gd name="T16" fmla="*/ 29 w 29"/>
                  <a:gd name="T17" fmla="*/ 26 h 41"/>
                  <a:gd name="T18" fmla="*/ 29 w 29"/>
                  <a:gd name="T19" fmla="*/ 15 h 41"/>
                  <a:gd name="T20" fmla="*/ 21 w 29"/>
                  <a:gd name="T21" fmla="*/ 1 h 41"/>
                  <a:gd name="T22" fmla="*/ 19 w 29"/>
                  <a:gd name="T23" fmla="*/ 26 h 41"/>
                  <a:gd name="T24" fmla="*/ 15 w 29"/>
                  <a:gd name="T25" fmla="*/ 32 h 41"/>
                  <a:gd name="T26" fmla="*/ 10 w 29"/>
                  <a:gd name="T27" fmla="*/ 26 h 41"/>
                  <a:gd name="T28" fmla="*/ 10 w 29"/>
                  <a:gd name="T29" fmla="*/ 15 h 41"/>
                  <a:gd name="T30" fmla="*/ 15 w 29"/>
                  <a:gd name="T31" fmla="*/ 9 h 41"/>
                  <a:gd name="T32" fmla="*/ 19 w 29"/>
                  <a:gd name="T33" fmla="*/ 15 h 41"/>
                  <a:gd name="T34" fmla="*/ 19 w 29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1" y="0"/>
                      <a:pt x="9" y="1"/>
                    </a:cubicBezTo>
                    <a:cubicBezTo>
                      <a:pt x="3" y="4"/>
                      <a:pt x="0" y="9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3"/>
                      <a:pt x="3" y="38"/>
                      <a:pt x="9" y="40"/>
                    </a:cubicBezTo>
                    <a:cubicBezTo>
                      <a:pt x="11" y="41"/>
                      <a:pt x="13" y="41"/>
                      <a:pt x="15" y="41"/>
                    </a:cubicBezTo>
                    <a:cubicBezTo>
                      <a:pt x="17" y="41"/>
                      <a:pt x="19" y="41"/>
                      <a:pt x="21" y="40"/>
                    </a:cubicBezTo>
                    <a:cubicBezTo>
                      <a:pt x="27" y="37"/>
                      <a:pt x="29" y="32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9"/>
                      <a:pt x="27" y="4"/>
                      <a:pt x="21" y="1"/>
                    </a:cubicBezTo>
                    <a:close/>
                    <a:moveTo>
                      <a:pt x="19" y="26"/>
                    </a:moveTo>
                    <a:cubicBezTo>
                      <a:pt x="19" y="30"/>
                      <a:pt x="18" y="32"/>
                      <a:pt x="15" y="32"/>
                    </a:cubicBezTo>
                    <a:cubicBezTo>
                      <a:pt x="11" y="32"/>
                      <a:pt x="10" y="30"/>
                      <a:pt x="10" y="2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1" y="9"/>
                      <a:pt x="15" y="9"/>
                    </a:cubicBezTo>
                    <a:cubicBezTo>
                      <a:pt x="18" y="9"/>
                      <a:pt x="19" y="12"/>
                      <a:pt x="19" y="15"/>
                    </a:cubicBezTo>
                    <a:lnTo>
                      <a:pt x="19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65" name="Group 264"/>
            <p:cNvGrpSpPr>
              <a:grpSpLocks noChangeAspect="1"/>
            </p:cNvGrpSpPr>
            <p:nvPr/>
          </p:nvGrpSpPr>
          <p:grpSpPr>
            <a:xfrm>
              <a:off x="1963964" y="1464825"/>
              <a:ext cx="343615" cy="404254"/>
              <a:chOff x="1009650" y="2792413"/>
              <a:chExt cx="539750" cy="635000"/>
            </a:xfrm>
            <a:grpFill/>
          </p:grpSpPr>
          <p:sp>
            <p:nvSpPr>
              <p:cNvPr id="266" name="Freeform 20"/>
              <p:cNvSpPr>
                <a:spLocks noEditPoints="1"/>
              </p:cNvSpPr>
              <p:nvPr/>
            </p:nvSpPr>
            <p:spPr bwMode="auto">
              <a:xfrm>
                <a:off x="1009650" y="2792413"/>
                <a:ext cx="539750" cy="635000"/>
              </a:xfrm>
              <a:custGeom>
                <a:avLst/>
                <a:gdLst>
                  <a:gd name="T0" fmla="*/ 340 w 340"/>
                  <a:gd name="T1" fmla="*/ 400 h 400"/>
                  <a:gd name="T2" fmla="*/ 0 w 340"/>
                  <a:gd name="T3" fmla="*/ 400 h 400"/>
                  <a:gd name="T4" fmla="*/ 0 w 340"/>
                  <a:gd name="T5" fmla="*/ 0 h 400"/>
                  <a:gd name="T6" fmla="*/ 340 w 340"/>
                  <a:gd name="T7" fmla="*/ 0 h 400"/>
                  <a:gd name="T8" fmla="*/ 340 w 340"/>
                  <a:gd name="T9" fmla="*/ 400 h 400"/>
                  <a:gd name="T10" fmla="*/ 17 w 340"/>
                  <a:gd name="T11" fmla="*/ 383 h 400"/>
                  <a:gd name="T12" fmla="*/ 323 w 340"/>
                  <a:gd name="T13" fmla="*/ 383 h 400"/>
                  <a:gd name="T14" fmla="*/ 323 w 340"/>
                  <a:gd name="T15" fmla="*/ 17 h 400"/>
                  <a:gd name="T16" fmla="*/ 17 w 340"/>
                  <a:gd name="T17" fmla="*/ 17 h 400"/>
                  <a:gd name="T18" fmla="*/ 17 w 340"/>
                  <a:gd name="T19" fmla="*/ 383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0" h="400">
                    <a:moveTo>
                      <a:pt x="340" y="400"/>
                    </a:moveTo>
                    <a:lnTo>
                      <a:pt x="0" y="400"/>
                    </a:lnTo>
                    <a:lnTo>
                      <a:pt x="0" y="0"/>
                    </a:lnTo>
                    <a:lnTo>
                      <a:pt x="340" y="0"/>
                    </a:lnTo>
                    <a:lnTo>
                      <a:pt x="340" y="400"/>
                    </a:lnTo>
                    <a:close/>
                    <a:moveTo>
                      <a:pt x="17" y="383"/>
                    </a:moveTo>
                    <a:lnTo>
                      <a:pt x="323" y="383"/>
                    </a:lnTo>
                    <a:lnTo>
                      <a:pt x="323" y="17"/>
                    </a:lnTo>
                    <a:lnTo>
                      <a:pt x="17" y="17"/>
                    </a:lnTo>
                    <a:lnTo>
                      <a:pt x="17" y="3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7" name="Rectangle 21"/>
              <p:cNvSpPr>
                <a:spLocks noChangeArrowheads="1"/>
              </p:cNvSpPr>
              <p:nvPr/>
            </p:nvSpPr>
            <p:spPr bwMode="auto">
              <a:xfrm>
                <a:off x="1239838" y="3305176"/>
                <a:ext cx="25400" cy="1095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8" name="Rectangle 22"/>
              <p:cNvSpPr>
                <a:spLocks noChangeArrowheads="1"/>
              </p:cNvSpPr>
              <p:nvPr/>
            </p:nvSpPr>
            <p:spPr bwMode="auto">
              <a:xfrm>
                <a:off x="1292225" y="3305176"/>
                <a:ext cx="26988" cy="1095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9" name="Freeform 23"/>
              <p:cNvSpPr>
                <a:spLocks noEditPoints="1"/>
              </p:cNvSpPr>
              <p:nvPr/>
            </p:nvSpPr>
            <p:spPr bwMode="auto">
              <a:xfrm>
                <a:off x="1077913" y="2914651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0" name="Freeform 24"/>
              <p:cNvSpPr>
                <a:spLocks noEditPoints="1"/>
              </p:cNvSpPr>
              <p:nvPr/>
            </p:nvSpPr>
            <p:spPr bwMode="auto">
              <a:xfrm>
                <a:off x="1225550" y="2914651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1" name="Freeform 25"/>
              <p:cNvSpPr>
                <a:spLocks noEditPoints="1"/>
              </p:cNvSpPr>
              <p:nvPr/>
            </p:nvSpPr>
            <p:spPr bwMode="auto">
              <a:xfrm>
                <a:off x="1373188" y="2914651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2" name="Freeform 26"/>
              <p:cNvSpPr>
                <a:spLocks noEditPoints="1"/>
              </p:cNvSpPr>
              <p:nvPr/>
            </p:nvSpPr>
            <p:spPr bwMode="auto">
              <a:xfrm>
                <a:off x="1077913" y="3109913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3" name="Freeform 27"/>
              <p:cNvSpPr>
                <a:spLocks noEditPoints="1"/>
              </p:cNvSpPr>
              <p:nvPr/>
            </p:nvSpPr>
            <p:spPr bwMode="auto">
              <a:xfrm>
                <a:off x="1225550" y="3109913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4" name="Freeform 28"/>
              <p:cNvSpPr>
                <a:spLocks noEditPoints="1"/>
              </p:cNvSpPr>
              <p:nvPr/>
            </p:nvSpPr>
            <p:spPr bwMode="auto">
              <a:xfrm>
                <a:off x="1373188" y="3109913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367" name="Group 366"/>
          <p:cNvGrpSpPr/>
          <p:nvPr/>
        </p:nvGrpSpPr>
        <p:grpSpPr>
          <a:xfrm>
            <a:off x="8337063" y="1525639"/>
            <a:ext cx="380139" cy="830087"/>
            <a:chOff x="8337063" y="1525639"/>
            <a:chExt cx="380139" cy="830087"/>
          </a:xfrm>
          <a:solidFill>
            <a:schemeClr val="accent1"/>
          </a:solidFill>
        </p:grpSpPr>
        <p:grpSp>
          <p:nvGrpSpPr>
            <p:cNvPr id="309" name="Group 308"/>
            <p:cNvGrpSpPr>
              <a:grpSpLocks noChangeAspect="1"/>
            </p:cNvGrpSpPr>
            <p:nvPr/>
          </p:nvGrpSpPr>
          <p:grpSpPr>
            <a:xfrm>
              <a:off x="8355325" y="1951472"/>
              <a:ext cx="343615" cy="404254"/>
              <a:chOff x="1009650" y="2792413"/>
              <a:chExt cx="539750" cy="635000"/>
            </a:xfrm>
            <a:grpFill/>
          </p:grpSpPr>
          <p:sp>
            <p:nvSpPr>
              <p:cNvPr id="310" name="Freeform 20"/>
              <p:cNvSpPr>
                <a:spLocks noEditPoints="1"/>
              </p:cNvSpPr>
              <p:nvPr/>
            </p:nvSpPr>
            <p:spPr bwMode="auto">
              <a:xfrm>
                <a:off x="1009650" y="2792413"/>
                <a:ext cx="539750" cy="635000"/>
              </a:xfrm>
              <a:custGeom>
                <a:avLst/>
                <a:gdLst>
                  <a:gd name="T0" fmla="*/ 340 w 340"/>
                  <a:gd name="T1" fmla="*/ 400 h 400"/>
                  <a:gd name="T2" fmla="*/ 0 w 340"/>
                  <a:gd name="T3" fmla="*/ 400 h 400"/>
                  <a:gd name="T4" fmla="*/ 0 w 340"/>
                  <a:gd name="T5" fmla="*/ 0 h 400"/>
                  <a:gd name="T6" fmla="*/ 340 w 340"/>
                  <a:gd name="T7" fmla="*/ 0 h 400"/>
                  <a:gd name="T8" fmla="*/ 340 w 340"/>
                  <a:gd name="T9" fmla="*/ 400 h 400"/>
                  <a:gd name="T10" fmla="*/ 17 w 340"/>
                  <a:gd name="T11" fmla="*/ 383 h 400"/>
                  <a:gd name="T12" fmla="*/ 323 w 340"/>
                  <a:gd name="T13" fmla="*/ 383 h 400"/>
                  <a:gd name="T14" fmla="*/ 323 w 340"/>
                  <a:gd name="T15" fmla="*/ 17 h 400"/>
                  <a:gd name="T16" fmla="*/ 17 w 340"/>
                  <a:gd name="T17" fmla="*/ 17 h 400"/>
                  <a:gd name="T18" fmla="*/ 17 w 340"/>
                  <a:gd name="T19" fmla="*/ 383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0" h="400">
                    <a:moveTo>
                      <a:pt x="340" y="400"/>
                    </a:moveTo>
                    <a:lnTo>
                      <a:pt x="0" y="400"/>
                    </a:lnTo>
                    <a:lnTo>
                      <a:pt x="0" y="0"/>
                    </a:lnTo>
                    <a:lnTo>
                      <a:pt x="340" y="0"/>
                    </a:lnTo>
                    <a:lnTo>
                      <a:pt x="340" y="400"/>
                    </a:lnTo>
                    <a:close/>
                    <a:moveTo>
                      <a:pt x="17" y="383"/>
                    </a:moveTo>
                    <a:lnTo>
                      <a:pt x="323" y="383"/>
                    </a:lnTo>
                    <a:lnTo>
                      <a:pt x="323" y="17"/>
                    </a:lnTo>
                    <a:lnTo>
                      <a:pt x="17" y="17"/>
                    </a:lnTo>
                    <a:lnTo>
                      <a:pt x="17" y="3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1" name="Rectangle 21"/>
              <p:cNvSpPr>
                <a:spLocks noChangeArrowheads="1"/>
              </p:cNvSpPr>
              <p:nvPr/>
            </p:nvSpPr>
            <p:spPr bwMode="auto">
              <a:xfrm>
                <a:off x="1239838" y="3305176"/>
                <a:ext cx="25400" cy="1095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2" name="Rectangle 22"/>
              <p:cNvSpPr>
                <a:spLocks noChangeArrowheads="1"/>
              </p:cNvSpPr>
              <p:nvPr/>
            </p:nvSpPr>
            <p:spPr bwMode="auto">
              <a:xfrm>
                <a:off x="1292225" y="3305176"/>
                <a:ext cx="26988" cy="1095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3" name="Freeform 23"/>
              <p:cNvSpPr>
                <a:spLocks noEditPoints="1"/>
              </p:cNvSpPr>
              <p:nvPr/>
            </p:nvSpPr>
            <p:spPr bwMode="auto">
              <a:xfrm>
                <a:off x="1077913" y="2914651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4" name="Freeform 24"/>
              <p:cNvSpPr>
                <a:spLocks noEditPoints="1"/>
              </p:cNvSpPr>
              <p:nvPr/>
            </p:nvSpPr>
            <p:spPr bwMode="auto">
              <a:xfrm>
                <a:off x="1225550" y="2914651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5" name="Freeform 25"/>
              <p:cNvSpPr>
                <a:spLocks noEditPoints="1"/>
              </p:cNvSpPr>
              <p:nvPr/>
            </p:nvSpPr>
            <p:spPr bwMode="auto">
              <a:xfrm>
                <a:off x="1373188" y="2914651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6" name="Freeform 26"/>
              <p:cNvSpPr>
                <a:spLocks noEditPoints="1"/>
              </p:cNvSpPr>
              <p:nvPr/>
            </p:nvSpPr>
            <p:spPr bwMode="auto">
              <a:xfrm>
                <a:off x="1077913" y="3109913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7" name="Freeform 27"/>
              <p:cNvSpPr>
                <a:spLocks noEditPoints="1"/>
              </p:cNvSpPr>
              <p:nvPr/>
            </p:nvSpPr>
            <p:spPr bwMode="auto">
              <a:xfrm>
                <a:off x="1225550" y="3109913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8" name="Freeform 28"/>
              <p:cNvSpPr>
                <a:spLocks noEditPoints="1"/>
              </p:cNvSpPr>
              <p:nvPr/>
            </p:nvSpPr>
            <p:spPr bwMode="auto">
              <a:xfrm>
                <a:off x="1373188" y="3109913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48" name="Group 347"/>
            <p:cNvGrpSpPr>
              <a:grpSpLocks noChangeAspect="1"/>
            </p:cNvGrpSpPr>
            <p:nvPr/>
          </p:nvGrpSpPr>
          <p:grpSpPr>
            <a:xfrm>
              <a:off x="8337063" y="1525639"/>
              <a:ext cx="380139" cy="364791"/>
              <a:chOff x="2687638" y="4768851"/>
              <a:chExt cx="1022350" cy="981075"/>
            </a:xfrm>
            <a:grpFill/>
          </p:grpSpPr>
          <p:sp>
            <p:nvSpPr>
              <p:cNvPr id="349" name="Freeform 53"/>
              <p:cNvSpPr>
                <a:spLocks/>
              </p:cNvSpPr>
              <p:nvPr/>
            </p:nvSpPr>
            <p:spPr bwMode="auto">
              <a:xfrm>
                <a:off x="2711450" y="5230813"/>
                <a:ext cx="65087" cy="153988"/>
              </a:xfrm>
              <a:custGeom>
                <a:avLst/>
                <a:gdLst>
                  <a:gd name="T0" fmla="*/ 41 w 41"/>
                  <a:gd name="T1" fmla="*/ 97 h 97"/>
                  <a:gd name="T2" fmla="*/ 41 w 41"/>
                  <a:gd name="T3" fmla="*/ 0 h 97"/>
                  <a:gd name="T4" fmla="*/ 0 w 41"/>
                  <a:gd name="T5" fmla="*/ 0 h 97"/>
                  <a:gd name="T6" fmla="*/ 0 w 41"/>
                  <a:gd name="T7" fmla="*/ 21 h 97"/>
                  <a:gd name="T8" fmla="*/ 17 w 41"/>
                  <a:gd name="T9" fmla="*/ 21 h 97"/>
                  <a:gd name="T10" fmla="*/ 17 w 41"/>
                  <a:gd name="T11" fmla="*/ 97 h 97"/>
                  <a:gd name="T12" fmla="*/ 41 w 41"/>
                  <a:gd name="T13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41" y="97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17" y="21"/>
                    </a:lnTo>
                    <a:lnTo>
                      <a:pt x="17" y="97"/>
                    </a:lnTo>
                    <a:lnTo>
                      <a:pt x="41" y="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0" name="Freeform 54"/>
              <p:cNvSpPr>
                <a:spLocks/>
              </p:cNvSpPr>
              <p:nvPr/>
            </p:nvSpPr>
            <p:spPr bwMode="auto">
              <a:xfrm>
                <a:off x="2968625" y="5230813"/>
                <a:ext cx="65087" cy="153988"/>
              </a:xfrm>
              <a:custGeom>
                <a:avLst/>
                <a:gdLst>
                  <a:gd name="T0" fmla="*/ 0 w 41"/>
                  <a:gd name="T1" fmla="*/ 21 h 97"/>
                  <a:gd name="T2" fmla="*/ 17 w 41"/>
                  <a:gd name="T3" fmla="*/ 21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21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21"/>
                    </a:moveTo>
                    <a:lnTo>
                      <a:pt x="17" y="21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1" name="Freeform 55"/>
              <p:cNvSpPr>
                <a:spLocks/>
              </p:cNvSpPr>
              <p:nvPr/>
            </p:nvSpPr>
            <p:spPr bwMode="auto">
              <a:xfrm>
                <a:off x="2849563" y="5414963"/>
                <a:ext cx="65087" cy="153988"/>
              </a:xfrm>
              <a:custGeom>
                <a:avLst/>
                <a:gdLst>
                  <a:gd name="T0" fmla="*/ 0 w 41"/>
                  <a:gd name="T1" fmla="*/ 19 h 97"/>
                  <a:gd name="T2" fmla="*/ 17 w 41"/>
                  <a:gd name="T3" fmla="*/ 19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19"/>
                    </a:moveTo>
                    <a:lnTo>
                      <a:pt x="17" y="19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2" name="Freeform 56"/>
              <p:cNvSpPr>
                <a:spLocks/>
              </p:cNvSpPr>
              <p:nvPr/>
            </p:nvSpPr>
            <p:spPr bwMode="auto">
              <a:xfrm>
                <a:off x="2849563" y="5591176"/>
                <a:ext cx="65087" cy="153988"/>
              </a:xfrm>
              <a:custGeom>
                <a:avLst/>
                <a:gdLst>
                  <a:gd name="T0" fmla="*/ 0 w 41"/>
                  <a:gd name="T1" fmla="*/ 22 h 97"/>
                  <a:gd name="T2" fmla="*/ 17 w 41"/>
                  <a:gd name="T3" fmla="*/ 22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2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22"/>
                    </a:moveTo>
                    <a:lnTo>
                      <a:pt x="17" y="22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3" name="Freeform 57"/>
              <p:cNvSpPr>
                <a:spLocks/>
              </p:cNvSpPr>
              <p:nvPr/>
            </p:nvSpPr>
            <p:spPr bwMode="auto">
              <a:xfrm>
                <a:off x="2968625" y="5414963"/>
                <a:ext cx="65087" cy="153988"/>
              </a:xfrm>
              <a:custGeom>
                <a:avLst/>
                <a:gdLst>
                  <a:gd name="T0" fmla="*/ 0 w 41"/>
                  <a:gd name="T1" fmla="*/ 19 h 97"/>
                  <a:gd name="T2" fmla="*/ 17 w 41"/>
                  <a:gd name="T3" fmla="*/ 19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19"/>
                    </a:moveTo>
                    <a:lnTo>
                      <a:pt x="17" y="19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4" name="Freeform 58"/>
              <p:cNvSpPr>
                <a:spLocks noEditPoints="1"/>
              </p:cNvSpPr>
              <p:nvPr/>
            </p:nvSpPr>
            <p:spPr bwMode="auto">
              <a:xfrm>
                <a:off x="2825750" y="5230813"/>
                <a:ext cx="112712" cy="157163"/>
              </a:xfrm>
              <a:custGeom>
                <a:avLst/>
                <a:gdLst>
                  <a:gd name="T0" fmla="*/ 21 w 29"/>
                  <a:gd name="T1" fmla="*/ 1 h 41"/>
                  <a:gd name="T2" fmla="*/ 15 w 29"/>
                  <a:gd name="T3" fmla="*/ 0 h 41"/>
                  <a:gd name="T4" fmla="*/ 9 w 29"/>
                  <a:gd name="T5" fmla="*/ 1 h 41"/>
                  <a:gd name="T6" fmla="*/ 0 w 29"/>
                  <a:gd name="T7" fmla="*/ 15 h 41"/>
                  <a:gd name="T8" fmla="*/ 0 w 29"/>
                  <a:gd name="T9" fmla="*/ 26 h 41"/>
                  <a:gd name="T10" fmla="*/ 9 w 29"/>
                  <a:gd name="T11" fmla="*/ 40 h 41"/>
                  <a:gd name="T12" fmla="*/ 15 w 29"/>
                  <a:gd name="T13" fmla="*/ 41 h 41"/>
                  <a:gd name="T14" fmla="*/ 21 w 29"/>
                  <a:gd name="T15" fmla="*/ 39 h 41"/>
                  <a:gd name="T16" fmla="*/ 29 w 29"/>
                  <a:gd name="T17" fmla="*/ 26 h 41"/>
                  <a:gd name="T18" fmla="*/ 29 w 29"/>
                  <a:gd name="T19" fmla="*/ 15 h 41"/>
                  <a:gd name="T20" fmla="*/ 21 w 29"/>
                  <a:gd name="T21" fmla="*/ 1 h 41"/>
                  <a:gd name="T22" fmla="*/ 19 w 29"/>
                  <a:gd name="T23" fmla="*/ 26 h 41"/>
                  <a:gd name="T24" fmla="*/ 15 w 29"/>
                  <a:gd name="T25" fmla="*/ 32 h 41"/>
                  <a:gd name="T26" fmla="*/ 10 w 29"/>
                  <a:gd name="T27" fmla="*/ 26 h 41"/>
                  <a:gd name="T28" fmla="*/ 10 w 29"/>
                  <a:gd name="T29" fmla="*/ 14 h 41"/>
                  <a:gd name="T30" fmla="*/ 15 w 29"/>
                  <a:gd name="T31" fmla="*/ 9 h 41"/>
                  <a:gd name="T32" fmla="*/ 19 w 29"/>
                  <a:gd name="T33" fmla="*/ 14 h 41"/>
                  <a:gd name="T34" fmla="*/ 19 w 29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1" y="0"/>
                      <a:pt x="9" y="1"/>
                    </a:cubicBezTo>
                    <a:cubicBezTo>
                      <a:pt x="3" y="3"/>
                      <a:pt x="0" y="8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2"/>
                      <a:pt x="3" y="37"/>
                      <a:pt x="9" y="40"/>
                    </a:cubicBezTo>
                    <a:cubicBezTo>
                      <a:pt x="11" y="40"/>
                      <a:pt x="13" y="41"/>
                      <a:pt x="15" y="41"/>
                    </a:cubicBezTo>
                    <a:cubicBezTo>
                      <a:pt x="17" y="41"/>
                      <a:pt x="19" y="40"/>
                      <a:pt x="21" y="39"/>
                    </a:cubicBezTo>
                    <a:cubicBezTo>
                      <a:pt x="27" y="37"/>
                      <a:pt x="29" y="32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9"/>
                      <a:pt x="27" y="3"/>
                      <a:pt x="21" y="1"/>
                    </a:cubicBezTo>
                    <a:close/>
                    <a:moveTo>
                      <a:pt x="19" y="26"/>
                    </a:moveTo>
                    <a:cubicBezTo>
                      <a:pt x="19" y="29"/>
                      <a:pt x="18" y="32"/>
                      <a:pt x="15" y="32"/>
                    </a:cubicBezTo>
                    <a:cubicBezTo>
                      <a:pt x="11" y="32"/>
                      <a:pt x="10" y="29"/>
                      <a:pt x="10" y="26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1"/>
                      <a:pt x="11" y="9"/>
                      <a:pt x="15" y="9"/>
                    </a:cubicBezTo>
                    <a:cubicBezTo>
                      <a:pt x="18" y="9"/>
                      <a:pt x="19" y="11"/>
                      <a:pt x="19" y="14"/>
                    </a:cubicBezTo>
                    <a:lnTo>
                      <a:pt x="19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5" name="Freeform 59"/>
              <p:cNvSpPr>
                <a:spLocks/>
              </p:cNvSpPr>
              <p:nvPr/>
            </p:nvSpPr>
            <p:spPr bwMode="auto">
              <a:xfrm>
                <a:off x="3609975" y="5414963"/>
                <a:ext cx="65087" cy="153988"/>
              </a:xfrm>
              <a:custGeom>
                <a:avLst/>
                <a:gdLst>
                  <a:gd name="T0" fmla="*/ 0 w 41"/>
                  <a:gd name="T1" fmla="*/ 19 h 97"/>
                  <a:gd name="T2" fmla="*/ 17 w 41"/>
                  <a:gd name="T3" fmla="*/ 19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19"/>
                    </a:moveTo>
                    <a:lnTo>
                      <a:pt x="17" y="19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6" name="Freeform 60"/>
              <p:cNvSpPr>
                <a:spLocks/>
              </p:cNvSpPr>
              <p:nvPr/>
            </p:nvSpPr>
            <p:spPr bwMode="auto">
              <a:xfrm>
                <a:off x="3609975" y="5591176"/>
                <a:ext cx="65087" cy="153988"/>
              </a:xfrm>
              <a:custGeom>
                <a:avLst/>
                <a:gdLst>
                  <a:gd name="T0" fmla="*/ 0 w 41"/>
                  <a:gd name="T1" fmla="*/ 22 h 97"/>
                  <a:gd name="T2" fmla="*/ 17 w 41"/>
                  <a:gd name="T3" fmla="*/ 22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2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22"/>
                    </a:moveTo>
                    <a:lnTo>
                      <a:pt x="17" y="22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7" name="Freeform 61"/>
              <p:cNvSpPr>
                <a:spLocks noEditPoints="1"/>
              </p:cNvSpPr>
              <p:nvPr/>
            </p:nvSpPr>
            <p:spPr bwMode="auto">
              <a:xfrm>
                <a:off x="3586163" y="5230813"/>
                <a:ext cx="112712" cy="157163"/>
              </a:xfrm>
              <a:custGeom>
                <a:avLst/>
                <a:gdLst>
                  <a:gd name="T0" fmla="*/ 21 w 29"/>
                  <a:gd name="T1" fmla="*/ 1 h 41"/>
                  <a:gd name="T2" fmla="*/ 15 w 29"/>
                  <a:gd name="T3" fmla="*/ 0 h 41"/>
                  <a:gd name="T4" fmla="*/ 9 w 29"/>
                  <a:gd name="T5" fmla="*/ 1 h 41"/>
                  <a:gd name="T6" fmla="*/ 0 w 29"/>
                  <a:gd name="T7" fmla="*/ 15 h 41"/>
                  <a:gd name="T8" fmla="*/ 0 w 29"/>
                  <a:gd name="T9" fmla="*/ 26 h 41"/>
                  <a:gd name="T10" fmla="*/ 8 w 29"/>
                  <a:gd name="T11" fmla="*/ 40 h 41"/>
                  <a:gd name="T12" fmla="*/ 15 w 29"/>
                  <a:gd name="T13" fmla="*/ 41 h 41"/>
                  <a:gd name="T14" fmla="*/ 21 w 29"/>
                  <a:gd name="T15" fmla="*/ 39 h 41"/>
                  <a:gd name="T16" fmla="*/ 29 w 29"/>
                  <a:gd name="T17" fmla="*/ 26 h 41"/>
                  <a:gd name="T18" fmla="*/ 29 w 29"/>
                  <a:gd name="T19" fmla="*/ 15 h 41"/>
                  <a:gd name="T20" fmla="*/ 21 w 29"/>
                  <a:gd name="T21" fmla="*/ 1 h 41"/>
                  <a:gd name="T22" fmla="*/ 19 w 29"/>
                  <a:gd name="T23" fmla="*/ 26 h 41"/>
                  <a:gd name="T24" fmla="*/ 14 w 29"/>
                  <a:gd name="T25" fmla="*/ 32 h 41"/>
                  <a:gd name="T26" fmla="*/ 10 w 29"/>
                  <a:gd name="T27" fmla="*/ 26 h 41"/>
                  <a:gd name="T28" fmla="*/ 10 w 29"/>
                  <a:gd name="T29" fmla="*/ 14 h 41"/>
                  <a:gd name="T30" fmla="*/ 14 w 29"/>
                  <a:gd name="T31" fmla="*/ 9 h 41"/>
                  <a:gd name="T32" fmla="*/ 19 w 29"/>
                  <a:gd name="T33" fmla="*/ 14 h 41"/>
                  <a:gd name="T34" fmla="*/ 19 w 29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0" y="0"/>
                      <a:pt x="9" y="1"/>
                    </a:cubicBezTo>
                    <a:cubicBezTo>
                      <a:pt x="3" y="3"/>
                      <a:pt x="0" y="8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2"/>
                      <a:pt x="3" y="37"/>
                      <a:pt x="8" y="40"/>
                    </a:cubicBezTo>
                    <a:cubicBezTo>
                      <a:pt x="10" y="40"/>
                      <a:pt x="12" y="41"/>
                      <a:pt x="15" y="41"/>
                    </a:cubicBezTo>
                    <a:cubicBezTo>
                      <a:pt x="17" y="41"/>
                      <a:pt x="19" y="40"/>
                      <a:pt x="21" y="39"/>
                    </a:cubicBezTo>
                    <a:cubicBezTo>
                      <a:pt x="27" y="37"/>
                      <a:pt x="29" y="32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9"/>
                      <a:pt x="26" y="3"/>
                      <a:pt x="21" y="1"/>
                    </a:cubicBezTo>
                    <a:close/>
                    <a:moveTo>
                      <a:pt x="19" y="26"/>
                    </a:moveTo>
                    <a:cubicBezTo>
                      <a:pt x="19" y="29"/>
                      <a:pt x="18" y="32"/>
                      <a:pt x="14" y="32"/>
                    </a:cubicBezTo>
                    <a:cubicBezTo>
                      <a:pt x="11" y="32"/>
                      <a:pt x="10" y="29"/>
                      <a:pt x="10" y="26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1"/>
                      <a:pt x="11" y="9"/>
                      <a:pt x="14" y="9"/>
                    </a:cubicBezTo>
                    <a:cubicBezTo>
                      <a:pt x="18" y="9"/>
                      <a:pt x="19" y="11"/>
                      <a:pt x="19" y="14"/>
                    </a:cubicBezTo>
                    <a:lnTo>
                      <a:pt x="19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8" name="Freeform 62"/>
              <p:cNvSpPr>
                <a:spLocks/>
              </p:cNvSpPr>
              <p:nvPr/>
            </p:nvSpPr>
            <p:spPr bwMode="auto">
              <a:xfrm>
                <a:off x="3375025" y="5414963"/>
                <a:ext cx="65087" cy="153988"/>
              </a:xfrm>
              <a:custGeom>
                <a:avLst/>
                <a:gdLst>
                  <a:gd name="T0" fmla="*/ 41 w 41"/>
                  <a:gd name="T1" fmla="*/ 97 h 97"/>
                  <a:gd name="T2" fmla="*/ 41 w 41"/>
                  <a:gd name="T3" fmla="*/ 0 h 97"/>
                  <a:gd name="T4" fmla="*/ 0 w 41"/>
                  <a:gd name="T5" fmla="*/ 0 h 97"/>
                  <a:gd name="T6" fmla="*/ 0 w 41"/>
                  <a:gd name="T7" fmla="*/ 19 h 97"/>
                  <a:gd name="T8" fmla="*/ 15 w 41"/>
                  <a:gd name="T9" fmla="*/ 19 h 97"/>
                  <a:gd name="T10" fmla="*/ 15 w 41"/>
                  <a:gd name="T11" fmla="*/ 97 h 97"/>
                  <a:gd name="T12" fmla="*/ 41 w 41"/>
                  <a:gd name="T13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41" y="97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15" y="19"/>
                    </a:lnTo>
                    <a:lnTo>
                      <a:pt x="15" y="97"/>
                    </a:lnTo>
                    <a:lnTo>
                      <a:pt x="41" y="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9" name="Freeform 63"/>
              <p:cNvSpPr>
                <a:spLocks/>
              </p:cNvSpPr>
              <p:nvPr/>
            </p:nvSpPr>
            <p:spPr bwMode="auto">
              <a:xfrm>
                <a:off x="3494088" y="5414963"/>
                <a:ext cx="61912" cy="153988"/>
              </a:xfrm>
              <a:custGeom>
                <a:avLst/>
                <a:gdLst>
                  <a:gd name="T0" fmla="*/ 0 w 39"/>
                  <a:gd name="T1" fmla="*/ 19 h 97"/>
                  <a:gd name="T2" fmla="*/ 15 w 39"/>
                  <a:gd name="T3" fmla="*/ 19 h 97"/>
                  <a:gd name="T4" fmla="*/ 15 w 39"/>
                  <a:gd name="T5" fmla="*/ 97 h 97"/>
                  <a:gd name="T6" fmla="*/ 39 w 39"/>
                  <a:gd name="T7" fmla="*/ 97 h 97"/>
                  <a:gd name="T8" fmla="*/ 39 w 39"/>
                  <a:gd name="T9" fmla="*/ 0 h 97"/>
                  <a:gd name="T10" fmla="*/ 0 w 39"/>
                  <a:gd name="T11" fmla="*/ 0 h 97"/>
                  <a:gd name="T12" fmla="*/ 0 w 39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0" y="19"/>
                    </a:moveTo>
                    <a:lnTo>
                      <a:pt x="15" y="19"/>
                    </a:lnTo>
                    <a:lnTo>
                      <a:pt x="15" y="97"/>
                    </a:lnTo>
                    <a:lnTo>
                      <a:pt x="39" y="97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0" name="Freeform 64"/>
              <p:cNvSpPr>
                <a:spLocks noEditPoints="1"/>
              </p:cNvSpPr>
              <p:nvPr/>
            </p:nvSpPr>
            <p:spPr bwMode="auto">
              <a:xfrm>
                <a:off x="3348038" y="5588001"/>
                <a:ext cx="115887" cy="161925"/>
              </a:xfrm>
              <a:custGeom>
                <a:avLst/>
                <a:gdLst>
                  <a:gd name="T0" fmla="*/ 21 w 30"/>
                  <a:gd name="T1" fmla="*/ 2 h 42"/>
                  <a:gd name="T2" fmla="*/ 15 w 30"/>
                  <a:gd name="T3" fmla="*/ 0 h 42"/>
                  <a:gd name="T4" fmla="*/ 9 w 30"/>
                  <a:gd name="T5" fmla="*/ 2 h 42"/>
                  <a:gd name="T6" fmla="*/ 0 w 30"/>
                  <a:gd name="T7" fmla="*/ 15 h 42"/>
                  <a:gd name="T8" fmla="*/ 0 w 30"/>
                  <a:gd name="T9" fmla="*/ 26 h 42"/>
                  <a:gd name="T10" fmla="*/ 9 w 30"/>
                  <a:gd name="T11" fmla="*/ 40 h 42"/>
                  <a:gd name="T12" fmla="*/ 15 w 30"/>
                  <a:gd name="T13" fmla="*/ 42 h 42"/>
                  <a:gd name="T14" fmla="*/ 22 w 30"/>
                  <a:gd name="T15" fmla="*/ 40 h 42"/>
                  <a:gd name="T16" fmla="*/ 30 w 30"/>
                  <a:gd name="T17" fmla="*/ 26 h 42"/>
                  <a:gd name="T18" fmla="*/ 30 w 30"/>
                  <a:gd name="T19" fmla="*/ 15 h 42"/>
                  <a:gd name="T20" fmla="*/ 21 w 30"/>
                  <a:gd name="T21" fmla="*/ 2 h 42"/>
                  <a:gd name="T22" fmla="*/ 20 w 30"/>
                  <a:gd name="T23" fmla="*/ 27 h 42"/>
                  <a:gd name="T24" fmla="*/ 15 w 30"/>
                  <a:gd name="T25" fmla="*/ 33 h 42"/>
                  <a:gd name="T26" fmla="*/ 10 w 30"/>
                  <a:gd name="T27" fmla="*/ 27 h 42"/>
                  <a:gd name="T28" fmla="*/ 10 w 30"/>
                  <a:gd name="T29" fmla="*/ 15 h 42"/>
                  <a:gd name="T30" fmla="*/ 15 w 30"/>
                  <a:gd name="T31" fmla="*/ 9 h 42"/>
                  <a:gd name="T32" fmla="*/ 20 w 30"/>
                  <a:gd name="T33" fmla="*/ 15 h 42"/>
                  <a:gd name="T34" fmla="*/ 20 w 30"/>
                  <a:gd name="T35" fmla="*/ 2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42">
                    <a:moveTo>
                      <a:pt x="21" y="2"/>
                    </a:moveTo>
                    <a:cubicBezTo>
                      <a:pt x="20" y="1"/>
                      <a:pt x="17" y="0"/>
                      <a:pt x="15" y="0"/>
                    </a:cubicBezTo>
                    <a:cubicBezTo>
                      <a:pt x="13" y="0"/>
                      <a:pt x="11" y="1"/>
                      <a:pt x="9" y="2"/>
                    </a:cubicBezTo>
                    <a:cubicBezTo>
                      <a:pt x="3" y="4"/>
                      <a:pt x="0" y="9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3"/>
                      <a:pt x="3" y="38"/>
                      <a:pt x="9" y="40"/>
                    </a:cubicBezTo>
                    <a:cubicBezTo>
                      <a:pt x="11" y="41"/>
                      <a:pt x="13" y="42"/>
                      <a:pt x="15" y="42"/>
                    </a:cubicBezTo>
                    <a:cubicBezTo>
                      <a:pt x="18" y="42"/>
                      <a:pt x="20" y="41"/>
                      <a:pt x="22" y="40"/>
                    </a:cubicBezTo>
                    <a:cubicBezTo>
                      <a:pt x="27" y="38"/>
                      <a:pt x="30" y="32"/>
                      <a:pt x="30" y="26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9"/>
                      <a:pt x="27" y="4"/>
                      <a:pt x="21" y="2"/>
                    </a:cubicBezTo>
                    <a:close/>
                    <a:moveTo>
                      <a:pt x="20" y="27"/>
                    </a:moveTo>
                    <a:cubicBezTo>
                      <a:pt x="20" y="30"/>
                      <a:pt x="19" y="33"/>
                      <a:pt x="15" y="33"/>
                    </a:cubicBezTo>
                    <a:cubicBezTo>
                      <a:pt x="12" y="33"/>
                      <a:pt x="10" y="30"/>
                      <a:pt x="10" y="27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2" y="9"/>
                      <a:pt x="15" y="9"/>
                    </a:cubicBezTo>
                    <a:cubicBezTo>
                      <a:pt x="19" y="9"/>
                      <a:pt x="20" y="12"/>
                      <a:pt x="20" y="15"/>
                    </a:cubicBezTo>
                    <a:lnTo>
                      <a:pt x="2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1" name="Freeform 65"/>
              <p:cNvSpPr>
                <a:spLocks noEditPoints="1"/>
              </p:cNvSpPr>
              <p:nvPr/>
            </p:nvSpPr>
            <p:spPr bwMode="auto">
              <a:xfrm>
                <a:off x="2687638" y="5410201"/>
                <a:ext cx="111125" cy="158750"/>
              </a:xfrm>
              <a:custGeom>
                <a:avLst/>
                <a:gdLst>
                  <a:gd name="T0" fmla="*/ 21 w 29"/>
                  <a:gd name="T1" fmla="*/ 1 h 41"/>
                  <a:gd name="T2" fmla="*/ 15 w 29"/>
                  <a:gd name="T3" fmla="*/ 0 h 41"/>
                  <a:gd name="T4" fmla="*/ 9 w 29"/>
                  <a:gd name="T5" fmla="*/ 1 h 41"/>
                  <a:gd name="T6" fmla="*/ 0 w 29"/>
                  <a:gd name="T7" fmla="*/ 15 h 41"/>
                  <a:gd name="T8" fmla="*/ 0 w 29"/>
                  <a:gd name="T9" fmla="*/ 26 h 41"/>
                  <a:gd name="T10" fmla="*/ 9 w 29"/>
                  <a:gd name="T11" fmla="*/ 40 h 41"/>
                  <a:gd name="T12" fmla="*/ 15 w 29"/>
                  <a:gd name="T13" fmla="*/ 41 h 41"/>
                  <a:gd name="T14" fmla="*/ 21 w 29"/>
                  <a:gd name="T15" fmla="*/ 40 h 41"/>
                  <a:gd name="T16" fmla="*/ 29 w 29"/>
                  <a:gd name="T17" fmla="*/ 26 h 41"/>
                  <a:gd name="T18" fmla="*/ 29 w 29"/>
                  <a:gd name="T19" fmla="*/ 15 h 41"/>
                  <a:gd name="T20" fmla="*/ 21 w 29"/>
                  <a:gd name="T21" fmla="*/ 1 h 41"/>
                  <a:gd name="T22" fmla="*/ 19 w 29"/>
                  <a:gd name="T23" fmla="*/ 26 h 41"/>
                  <a:gd name="T24" fmla="*/ 15 w 29"/>
                  <a:gd name="T25" fmla="*/ 32 h 41"/>
                  <a:gd name="T26" fmla="*/ 10 w 29"/>
                  <a:gd name="T27" fmla="*/ 26 h 41"/>
                  <a:gd name="T28" fmla="*/ 10 w 29"/>
                  <a:gd name="T29" fmla="*/ 15 h 41"/>
                  <a:gd name="T30" fmla="*/ 15 w 29"/>
                  <a:gd name="T31" fmla="*/ 9 h 41"/>
                  <a:gd name="T32" fmla="*/ 19 w 29"/>
                  <a:gd name="T33" fmla="*/ 15 h 41"/>
                  <a:gd name="T34" fmla="*/ 19 w 29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1" y="0"/>
                      <a:pt x="9" y="1"/>
                    </a:cubicBezTo>
                    <a:cubicBezTo>
                      <a:pt x="3" y="4"/>
                      <a:pt x="0" y="9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3"/>
                      <a:pt x="3" y="38"/>
                      <a:pt x="9" y="40"/>
                    </a:cubicBezTo>
                    <a:cubicBezTo>
                      <a:pt x="11" y="41"/>
                      <a:pt x="13" y="41"/>
                      <a:pt x="15" y="41"/>
                    </a:cubicBezTo>
                    <a:cubicBezTo>
                      <a:pt x="17" y="41"/>
                      <a:pt x="19" y="41"/>
                      <a:pt x="21" y="40"/>
                    </a:cubicBezTo>
                    <a:cubicBezTo>
                      <a:pt x="27" y="37"/>
                      <a:pt x="29" y="32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9"/>
                      <a:pt x="27" y="4"/>
                      <a:pt x="21" y="1"/>
                    </a:cubicBezTo>
                    <a:close/>
                    <a:moveTo>
                      <a:pt x="19" y="26"/>
                    </a:moveTo>
                    <a:cubicBezTo>
                      <a:pt x="19" y="30"/>
                      <a:pt x="18" y="32"/>
                      <a:pt x="15" y="32"/>
                    </a:cubicBezTo>
                    <a:cubicBezTo>
                      <a:pt x="11" y="32"/>
                      <a:pt x="10" y="30"/>
                      <a:pt x="10" y="2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1" y="9"/>
                      <a:pt x="15" y="9"/>
                    </a:cubicBezTo>
                    <a:cubicBezTo>
                      <a:pt x="18" y="9"/>
                      <a:pt x="19" y="12"/>
                      <a:pt x="19" y="15"/>
                    </a:cubicBezTo>
                    <a:lnTo>
                      <a:pt x="19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2" name="Freeform 66"/>
              <p:cNvSpPr>
                <a:spLocks/>
              </p:cNvSpPr>
              <p:nvPr/>
            </p:nvSpPr>
            <p:spPr bwMode="auto">
              <a:xfrm>
                <a:off x="3098800" y="5230813"/>
                <a:ext cx="61912" cy="153988"/>
              </a:xfrm>
              <a:custGeom>
                <a:avLst/>
                <a:gdLst>
                  <a:gd name="T0" fmla="*/ 39 w 39"/>
                  <a:gd name="T1" fmla="*/ 97 h 97"/>
                  <a:gd name="T2" fmla="*/ 39 w 39"/>
                  <a:gd name="T3" fmla="*/ 0 h 97"/>
                  <a:gd name="T4" fmla="*/ 0 w 39"/>
                  <a:gd name="T5" fmla="*/ 0 h 97"/>
                  <a:gd name="T6" fmla="*/ 0 w 39"/>
                  <a:gd name="T7" fmla="*/ 21 h 97"/>
                  <a:gd name="T8" fmla="*/ 15 w 39"/>
                  <a:gd name="T9" fmla="*/ 21 h 97"/>
                  <a:gd name="T10" fmla="*/ 15 w 39"/>
                  <a:gd name="T11" fmla="*/ 97 h 97"/>
                  <a:gd name="T12" fmla="*/ 39 w 39"/>
                  <a:gd name="T13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39" y="97"/>
                    </a:moveTo>
                    <a:lnTo>
                      <a:pt x="39" y="0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15" y="21"/>
                    </a:lnTo>
                    <a:lnTo>
                      <a:pt x="15" y="97"/>
                    </a:lnTo>
                    <a:lnTo>
                      <a:pt x="39" y="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3" name="Freeform 67"/>
              <p:cNvSpPr>
                <a:spLocks/>
              </p:cNvSpPr>
              <p:nvPr/>
            </p:nvSpPr>
            <p:spPr bwMode="auto">
              <a:xfrm>
                <a:off x="3236913" y="5414963"/>
                <a:ext cx="61912" cy="153988"/>
              </a:xfrm>
              <a:custGeom>
                <a:avLst/>
                <a:gdLst>
                  <a:gd name="T0" fmla="*/ 0 w 39"/>
                  <a:gd name="T1" fmla="*/ 19 h 97"/>
                  <a:gd name="T2" fmla="*/ 15 w 39"/>
                  <a:gd name="T3" fmla="*/ 19 h 97"/>
                  <a:gd name="T4" fmla="*/ 15 w 39"/>
                  <a:gd name="T5" fmla="*/ 97 h 97"/>
                  <a:gd name="T6" fmla="*/ 39 w 39"/>
                  <a:gd name="T7" fmla="*/ 97 h 97"/>
                  <a:gd name="T8" fmla="*/ 39 w 39"/>
                  <a:gd name="T9" fmla="*/ 0 h 97"/>
                  <a:gd name="T10" fmla="*/ 0 w 39"/>
                  <a:gd name="T11" fmla="*/ 0 h 97"/>
                  <a:gd name="T12" fmla="*/ 0 w 39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0" y="19"/>
                    </a:moveTo>
                    <a:lnTo>
                      <a:pt x="15" y="19"/>
                    </a:lnTo>
                    <a:lnTo>
                      <a:pt x="15" y="97"/>
                    </a:lnTo>
                    <a:lnTo>
                      <a:pt x="39" y="97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4" name="Freeform 68"/>
              <p:cNvSpPr>
                <a:spLocks/>
              </p:cNvSpPr>
              <p:nvPr/>
            </p:nvSpPr>
            <p:spPr bwMode="auto">
              <a:xfrm>
                <a:off x="3236913" y="5591176"/>
                <a:ext cx="61912" cy="153988"/>
              </a:xfrm>
              <a:custGeom>
                <a:avLst/>
                <a:gdLst>
                  <a:gd name="T0" fmla="*/ 0 w 39"/>
                  <a:gd name="T1" fmla="*/ 22 h 97"/>
                  <a:gd name="T2" fmla="*/ 15 w 39"/>
                  <a:gd name="T3" fmla="*/ 22 h 97"/>
                  <a:gd name="T4" fmla="*/ 15 w 39"/>
                  <a:gd name="T5" fmla="*/ 97 h 97"/>
                  <a:gd name="T6" fmla="*/ 39 w 39"/>
                  <a:gd name="T7" fmla="*/ 97 h 97"/>
                  <a:gd name="T8" fmla="*/ 39 w 39"/>
                  <a:gd name="T9" fmla="*/ 0 h 97"/>
                  <a:gd name="T10" fmla="*/ 0 w 39"/>
                  <a:gd name="T11" fmla="*/ 0 h 97"/>
                  <a:gd name="T12" fmla="*/ 0 w 39"/>
                  <a:gd name="T13" fmla="*/ 2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0" y="22"/>
                    </a:moveTo>
                    <a:lnTo>
                      <a:pt x="15" y="22"/>
                    </a:lnTo>
                    <a:lnTo>
                      <a:pt x="15" y="97"/>
                    </a:lnTo>
                    <a:lnTo>
                      <a:pt x="39" y="97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5" name="Freeform 69"/>
              <p:cNvSpPr>
                <a:spLocks noEditPoints="1"/>
              </p:cNvSpPr>
              <p:nvPr/>
            </p:nvSpPr>
            <p:spPr bwMode="auto">
              <a:xfrm>
                <a:off x="3071813" y="5410201"/>
                <a:ext cx="115887" cy="158750"/>
              </a:xfrm>
              <a:custGeom>
                <a:avLst/>
                <a:gdLst>
                  <a:gd name="T0" fmla="*/ 21 w 30"/>
                  <a:gd name="T1" fmla="*/ 1 h 41"/>
                  <a:gd name="T2" fmla="*/ 15 w 30"/>
                  <a:gd name="T3" fmla="*/ 0 h 41"/>
                  <a:gd name="T4" fmla="*/ 9 w 30"/>
                  <a:gd name="T5" fmla="*/ 1 h 41"/>
                  <a:gd name="T6" fmla="*/ 0 w 30"/>
                  <a:gd name="T7" fmla="*/ 15 h 41"/>
                  <a:gd name="T8" fmla="*/ 0 w 30"/>
                  <a:gd name="T9" fmla="*/ 26 h 41"/>
                  <a:gd name="T10" fmla="*/ 9 w 30"/>
                  <a:gd name="T11" fmla="*/ 40 h 41"/>
                  <a:gd name="T12" fmla="*/ 15 w 30"/>
                  <a:gd name="T13" fmla="*/ 41 h 41"/>
                  <a:gd name="T14" fmla="*/ 22 w 30"/>
                  <a:gd name="T15" fmla="*/ 40 h 41"/>
                  <a:gd name="T16" fmla="*/ 30 w 30"/>
                  <a:gd name="T17" fmla="*/ 26 h 41"/>
                  <a:gd name="T18" fmla="*/ 30 w 30"/>
                  <a:gd name="T19" fmla="*/ 15 h 41"/>
                  <a:gd name="T20" fmla="*/ 21 w 30"/>
                  <a:gd name="T21" fmla="*/ 1 h 41"/>
                  <a:gd name="T22" fmla="*/ 20 w 30"/>
                  <a:gd name="T23" fmla="*/ 26 h 41"/>
                  <a:gd name="T24" fmla="*/ 15 w 30"/>
                  <a:gd name="T25" fmla="*/ 32 h 41"/>
                  <a:gd name="T26" fmla="*/ 10 w 30"/>
                  <a:gd name="T27" fmla="*/ 26 h 41"/>
                  <a:gd name="T28" fmla="*/ 10 w 30"/>
                  <a:gd name="T29" fmla="*/ 15 h 41"/>
                  <a:gd name="T30" fmla="*/ 15 w 30"/>
                  <a:gd name="T31" fmla="*/ 9 h 41"/>
                  <a:gd name="T32" fmla="*/ 20 w 30"/>
                  <a:gd name="T33" fmla="*/ 15 h 41"/>
                  <a:gd name="T34" fmla="*/ 20 w 30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1" y="0"/>
                      <a:pt x="9" y="1"/>
                    </a:cubicBezTo>
                    <a:cubicBezTo>
                      <a:pt x="3" y="4"/>
                      <a:pt x="0" y="9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3"/>
                      <a:pt x="3" y="38"/>
                      <a:pt x="9" y="40"/>
                    </a:cubicBezTo>
                    <a:cubicBezTo>
                      <a:pt x="11" y="41"/>
                      <a:pt x="13" y="41"/>
                      <a:pt x="15" y="41"/>
                    </a:cubicBezTo>
                    <a:cubicBezTo>
                      <a:pt x="17" y="41"/>
                      <a:pt x="20" y="41"/>
                      <a:pt x="22" y="40"/>
                    </a:cubicBezTo>
                    <a:cubicBezTo>
                      <a:pt x="27" y="37"/>
                      <a:pt x="30" y="32"/>
                      <a:pt x="30" y="26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9"/>
                      <a:pt x="27" y="4"/>
                      <a:pt x="21" y="1"/>
                    </a:cubicBezTo>
                    <a:close/>
                    <a:moveTo>
                      <a:pt x="20" y="26"/>
                    </a:moveTo>
                    <a:cubicBezTo>
                      <a:pt x="20" y="30"/>
                      <a:pt x="19" y="32"/>
                      <a:pt x="15" y="32"/>
                    </a:cubicBezTo>
                    <a:cubicBezTo>
                      <a:pt x="12" y="32"/>
                      <a:pt x="10" y="30"/>
                      <a:pt x="10" y="2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2" y="9"/>
                      <a:pt x="15" y="9"/>
                    </a:cubicBezTo>
                    <a:cubicBezTo>
                      <a:pt x="19" y="9"/>
                      <a:pt x="20" y="12"/>
                      <a:pt x="20" y="15"/>
                    </a:cubicBezTo>
                    <a:lnTo>
                      <a:pt x="2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6" name="Freeform 70"/>
              <p:cNvSpPr>
                <a:spLocks noEditPoints="1"/>
              </p:cNvSpPr>
              <p:nvPr/>
            </p:nvSpPr>
            <p:spPr bwMode="auto">
              <a:xfrm>
                <a:off x="2687638" y="4768851"/>
                <a:ext cx="1022350" cy="619125"/>
              </a:xfrm>
              <a:custGeom>
                <a:avLst/>
                <a:gdLst>
                  <a:gd name="T0" fmla="*/ 221 w 266"/>
                  <a:gd name="T1" fmla="*/ 113 h 161"/>
                  <a:gd name="T2" fmla="*/ 254 w 266"/>
                  <a:gd name="T3" fmla="*/ 112 h 161"/>
                  <a:gd name="T4" fmla="*/ 229 w 266"/>
                  <a:gd name="T5" fmla="*/ 37 h 161"/>
                  <a:gd name="T6" fmla="*/ 185 w 266"/>
                  <a:gd name="T7" fmla="*/ 0 h 161"/>
                  <a:gd name="T8" fmla="*/ 113 w 266"/>
                  <a:gd name="T9" fmla="*/ 23 h 161"/>
                  <a:gd name="T10" fmla="*/ 45 w 266"/>
                  <a:gd name="T11" fmla="*/ 54 h 161"/>
                  <a:gd name="T12" fmla="*/ 2 w 266"/>
                  <a:gd name="T13" fmla="*/ 113 h 161"/>
                  <a:gd name="T14" fmla="*/ 2 w 266"/>
                  <a:gd name="T15" fmla="*/ 113 h 161"/>
                  <a:gd name="T16" fmla="*/ 72 w 266"/>
                  <a:gd name="T17" fmla="*/ 113 h 161"/>
                  <a:gd name="T18" fmla="*/ 108 w 266"/>
                  <a:gd name="T19" fmla="*/ 113 h 161"/>
                  <a:gd name="T20" fmla="*/ 113 w 266"/>
                  <a:gd name="T21" fmla="*/ 113 h 161"/>
                  <a:gd name="T22" fmla="*/ 118 w 266"/>
                  <a:gd name="T23" fmla="*/ 113 h 161"/>
                  <a:gd name="T24" fmla="*/ 135 w 266"/>
                  <a:gd name="T25" fmla="*/ 113 h 161"/>
                  <a:gd name="T26" fmla="*/ 136 w 266"/>
                  <a:gd name="T27" fmla="*/ 135 h 161"/>
                  <a:gd name="T28" fmla="*/ 145 w 266"/>
                  <a:gd name="T29" fmla="*/ 160 h 161"/>
                  <a:gd name="T30" fmla="*/ 158 w 266"/>
                  <a:gd name="T31" fmla="*/ 159 h 161"/>
                  <a:gd name="T32" fmla="*/ 166 w 266"/>
                  <a:gd name="T33" fmla="*/ 140 h 161"/>
                  <a:gd name="T34" fmla="*/ 172 w 266"/>
                  <a:gd name="T35" fmla="*/ 146 h 161"/>
                  <a:gd name="T36" fmla="*/ 187 w 266"/>
                  <a:gd name="T37" fmla="*/ 161 h 161"/>
                  <a:gd name="T38" fmla="*/ 202 w 266"/>
                  <a:gd name="T39" fmla="*/ 146 h 161"/>
                  <a:gd name="T40" fmla="*/ 208 w 266"/>
                  <a:gd name="T41" fmla="*/ 129 h 161"/>
                  <a:gd name="T42" fmla="*/ 216 w 266"/>
                  <a:gd name="T43" fmla="*/ 160 h 161"/>
                  <a:gd name="T44" fmla="*/ 226 w 266"/>
                  <a:gd name="T45" fmla="*/ 120 h 161"/>
                  <a:gd name="T46" fmla="*/ 218 w 266"/>
                  <a:gd name="T47" fmla="*/ 113 h 161"/>
                  <a:gd name="T48" fmla="*/ 75 w 266"/>
                  <a:gd name="T49" fmla="*/ 99 h 161"/>
                  <a:gd name="T50" fmla="*/ 14 w 266"/>
                  <a:gd name="T51" fmla="*/ 99 h 161"/>
                  <a:gd name="T52" fmla="*/ 71 w 266"/>
                  <a:gd name="T53" fmla="*/ 84 h 161"/>
                  <a:gd name="T54" fmla="*/ 81 w 266"/>
                  <a:gd name="T55" fmla="*/ 99 h 161"/>
                  <a:gd name="T56" fmla="*/ 156 w 266"/>
                  <a:gd name="T57" fmla="*/ 146 h 161"/>
                  <a:gd name="T58" fmla="*/ 146 w 266"/>
                  <a:gd name="T59" fmla="*/ 146 h 161"/>
                  <a:gd name="T60" fmla="*/ 147 w 266"/>
                  <a:gd name="T61" fmla="*/ 131 h 161"/>
                  <a:gd name="T62" fmla="*/ 156 w 266"/>
                  <a:gd name="T63" fmla="*/ 146 h 161"/>
                  <a:gd name="T64" fmla="*/ 187 w 266"/>
                  <a:gd name="T65" fmla="*/ 152 h 161"/>
                  <a:gd name="T66" fmla="*/ 182 w 266"/>
                  <a:gd name="T67" fmla="*/ 141 h 161"/>
                  <a:gd name="T68" fmla="*/ 192 w 266"/>
                  <a:gd name="T69" fmla="*/ 146 h 161"/>
                  <a:gd name="T70" fmla="*/ 146 w 266"/>
                  <a:gd name="T71" fmla="*/ 99 h 161"/>
                  <a:gd name="T72" fmla="*/ 146 w 266"/>
                  <a:gd name="T73" fmla="*/ 99 h 161"/>
                  <a:gd name="T74" fmla="*/ 132 w 266"/>
                  <a:gd name="T75" fmla="*/ 99 h 161"/>
                  <a:gd name="T76" fmla="*/ 83 w 266"/>
                  <a:gd name="T77" fmla="*/ 68 h 161"/>
                  <a:gd name="T78" fmla="*/ 144 w 266"/>
                  <a:gd name="T79" fmla="*/ 68 h 161"/>
                  <a:gd name="T80" fmla="*/ 158 w 266"/>
                  <a:gd name="T81" fmla="*/ 66 h 161"/>
                  <a:gd name="T82" fmla="*/ 158 w 266"/>
                  <a:gd name="T83" fmla="*/ 63 h 161"/>
                  <a:gd name="T84" fmla="*/ 158 w 266"/>
                  <a:gd name="T85" fmla="*/ 60 h 161"/>
                  <a:gd name="T86" fmla="*/ 156 w 266"/>
                  <a:gd name="T87" fmla="*/ 54 h 161"/>
                  <a:gd name="T88" fmla="*/ 185 w 266"/>
                  <a:gd name="T89" fmla="*/ 14 h 161"/>
                  <a:gd name="T90" fmla="*/ 214 w 266"/>
                  <a:gd name="T91" fmla="*/ 37 h 161"/>
                  <a:gd name="T92" fmla="*/ 215 w 266"/>
                  <a:gd name="T93" fmla="*/ 51 h 161"/>
                  <a:gd name="T94" fmla="*/ 229 w 266"/>
                  <a:gd name="T95" fmla="*/ 51 h 161"/>
                  <a:gd name="T96" fmla="*/ 246 w 266"/>
                  <a:gd name="T97" fmla="*/ 99 h 161"/>
                  <a:gd name="T98" fmla="*/ 207 w 266"/>
                  <a:gd name="T99" fmla="*/ 99 h 161"/>
                  <a:gd name="T100" fmla="*/ 177 w 266"/>
                  <a:gd name="T101" fmla="*/ 127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6" h="161">
                    <a:moveTo>
                      <a:pt x="218" y="113"/>
                    </a:moveTo>
                    <a:cubicBezTo>
                      <a:pt x="221" y="113"/>
                      <a:pt x="221" y="113"/>
                      <a:pt x="221" y="113"/>
                    </a:cubicBezTo>
                    <a:cubicBezTo>
                      <a:pt x="253" y="113"/>
                      <a:pt x="253" y="113"/>
                      <a:pt x="253" y="113"/>
                    </a:cubicBezTo>
                    <a:cubicBezTo>
                      <a:pt x="254" y="112"/>
                      <a:pt x="254" y="112"/>
                      <a:pt x="254" y="112"/>
                    </a:cubicBezTo>
                    <a:cubicBezTo>
                      <a:pt x="261" y="104"/>
                      <a:pt x="266" y="93"/>
                      <a:pt x="266" y="81"/>
                    </a:cubicBezTo>
                    <a:cubicBezTo>
                      <a:pt x="266" y="59"/>
                      <a:pt x="250" y="40"/>
                      <a:pt x="229" y="37"/>
                    </a:cubicBezTo>
                    <a:cubicBezTo>
                      <a:pt x="229" y="37"/>
                      <a:pt x="229" y="37"/>
                      <a:pt x="229" y="37"/>
                    </a:cubicBezTo>
                    <a:cubicBezTo>
                      <a:pt x="225" y="16"/>
                      <a:pt x="207" y="0"/>
                      <a:pt x="185" y="0"/>
                    </a:cubicBezTo>
                    <a:cubicBezTo>
                      <a:pt x="164" y="0"/>
                      <a:pt x="147" y="14"/>
                      <a:pt x="141" y="33"/>
                    </a:cubicBezTo>
                    <a:cubicBezTo>
                      <a:pt x="134" y="27"/>
                      <a:pt x="124" y="23"/>
                      <a:pt x="113" y="23"/>
                    </a:cubicBezTo>
                    <a:cubicBezTo>
                      <a:pt x="91" y="23"/>
                      <a:pt x="72" y="40"/>
                      <a:pt x="69" y="61"/>
                    </a:cubicBezTo>
                    <a:cubicBezTo>
                      <a:pt x="62" y="56"/>
                      <a:pt x="54" y="54"/>
                      <a:pt x="45" y="54"/>
                    </a:cubicBezTo>
                    <a:cubicBezTo>
                      <a:pt x="20" y="54"/>
                      <a:pt x="0" y="74"/>
                      <a:pt x="0" y="99"/>
                    </a:cubicBezTo>
                    <a:cubicBezTo>
                      <a:pt x="0" y="104"/>
                      <a:pt x="1" y="108"/>
                      <a:pt x="2" y="113"/>
                    </a:cubicBezTo>
                    <a:cubicBezTo>
                      <a:pt x="2" y="113"/>
                      <a:pt x="2" y="113"/>
                      <a:pt x="2" y="113"/>
                    </a:cubicBezTo>
                    <a:cubicBezTo>
                      <a:pt x="2" y="113"/>
                      <a:pt x="2" y="113"/>
                      <a:pt x="2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87" y="113"/>
                      <a:pt x="87" y="113"/>
                      <a:pt x="87" y="113"/>
                    </a:cubicBezTo>
                    <a:cubicBezTo>
                      <a:pt x="108" y="113"/>
                      <a:pt x="108" y="113"/>
                      <a:pt x="108" y="113"/>
                    </a:cubicBezTo>
                    <a:cubicBezTo>
                      <a:pt x="111" y="113"/>
                      <a:pt x="111" y="113"/>
                      <a:pt x="111" y="113"/>
                    </a:cubicBezTo>
                    <a:cubicBezTo>
                      <a:pt x="112" y="113"/>
                      <a:pt x="113" y="113"/>
                      <a:pt x="113" y="113"/>
                    </a:cubicBezTo>
                    <a:cubicBezTo>
                      <a:pt x="113" y="113"/>
                      <a:pt x="113" y="113"/>
                      <a:pt x="113" y="113"/>
                    </a:cubicBezTo>
                    <a:cubicBezTo>
                      <a:pt x="118" y="113"/>
                      <a:pt x="118" y="113"/>
                      <a:pt x="118" y="113"/>
                    </a:cubicBezTo>
                    <a:cubicBezTo>
                      <a:pt x="118" y="113"/>
                      <a:pt x="118" y="113"/>
                      <a:pt x="118" y="113"/>
                    </a:cubicBezTo>
                    <a:cubicBezTo>
                      <a:pt x="135" y="113"/>
                      <a:pt x="135" y="113"/>
                      <a:pt x="135" y="113"/>
                    </a:cubicBezTo>
                    <a:cubicBezTo>
                      <a:pt x="136" y="117"/>
                      <a:pt x="138" y="120"/>
                      <a:pt x="141" y="124"/>
                    </a:cubicBezTo>
                    <a:cubicBezTo>
                      <a:pt x="138" y="126"/>
                      <a:pt x="136" y="130"/>
                      <a:pt x="136" y="135"/>
                    </a:cubicBezTo>
                    <a:cubicBezTo>
                      <a:pt x="136" y="146"/>
                      <a:pt x="136" y="146"/>
                      <a:pt x="136" y="146"/>
                    </a:cubicBezTo>
                    <a:cubicBezTo>
                      <a:pt x="136" y="152"/>
                      <a:pt x="139" y="157"/>
                      <a:pt x="145" y="160"/>
                    </a:cubicBezTo>
                    <a:cubicBezTo>
                      <a:pt x="147" y="160"/>
                      <a:pt x="149" y="161"/>
                      <a:pt x="151" y="161"/>
                    </a:cubicBezTo>
                    <a:cubicBezTo>
                      <a:pt x="153" y="161"/>
                      <a:pt x="156" y="160"/>
                      <a:pt x="158" y="159"/>
                    </a:cubicBezTo>
                    <a:cubicBezTo>
                      <a:pt x="163" y="157"/>
                      <a:pt x="166" y="152"/>
                      <a:pt x="166" y="146"/>
                    </a:cubicBezTo>
                    <a:cubicBezTo>
                      <a:pt x="166" y="140"/>
                      <a:pt x="166" y="140"/>
                      <a:pt x="166" y="140"/>
                    </a:cubicBezTo>
                    <a:cubicBezTo>
                      <a:pt x="168" y="141"/>
                      <a:pt x="170" y="141"/>
                      <a:pt x="172" y="141"/>
                    </a:cubicBezTo>
                    <a:cubicBezTo>
                      <a:pt x="172" y="146"/>
                      <a:pt x="172" y="146"/>
                      <a:pt x="172" y="146"/>
                    </a:cubicBezTo>
                    <a:cubicBezTo>
                      <a:pt x="172" y="152"/>
                      <a:pt x="175" y="157"/>
                      <a:pt x="181" y="160"/>
                    </a:cubicBezTo>
                    <a:cubicBezTo>
                      <a:pt x="183" y="160"/>
                      <a:pt x="185" y="161"/>
                      <a:pt x="187" y="161"/>
                    </a:cubicBezTo>
                    <a:cubicBezTo>
                      <a:pt x="190" y="161"/>
                      <a:pt x="192" y="160"/>
                      <a:pt x="194" y="159"/>
                    </a:cubicBezTo>
                    <a:cubicBezTo>
                      <a:pt x="199" y="157"/>
                      <a:pt x="202" y="152"/>
                      <a:pt x="202" y="146"/>
                    </a:cubicBezTo>
                    <a:cubicBezTo>
                      <a:pt x="202" y="134"/>
                      <a:pt x="202" y="134"/>
                      <a:pt x="202" y="134"/>
                    </a:cubicBezTo>
                    <a:cubicBezTo>
                      <a:pt x="204" y="132"/>
                      <a:pt x="206" y="131"/>
                      <a:pt x="208" y="129"/>
                    </a:cubicBezTo>
                    <a:cubicBezTo>
                      <a:pt x="216" y="129"/>
                      <a:pt x="216" y="129"/>
                      <a:pt x="216" y="129"/>
                    </a:cubicBezTo>
                    <a:cubicBezTo>
                      <a:pt x="216" y="160"/>
                      <a:pt x="216" y="160"/>
                      <a:pt x="216" y="160"/>
                    </a:cubicBezTo>
                    <a:cubicBezTo>
                      <a:pt x="226" y="160"/>
                      <a:pt x="226" y="160"/>
                      <a:pt x="226" y="160"/>
                    </a:cubicBezTo>
                    <a:cubicBezTo>
                      <a:pt x="226" y="120"/>
                      <a:pt x="226" y="120"/>
                      <a:pt x="226" y="120"/>
                    </a:cubicBezTo>
                    <a:cubicBezTo>
                      <a:pt x="215" y="120"/>
                      <a:pt x="215" y="120"/>
                      <a:pt x="215" y="120"/>
                    </a:cubicBezTo>
                    <a:cubicBezTo>
                      <a:pt x="216" y="118"/>
                      <a:pt x="217" y="116"/>
                      <a:pt x="218" y="113"/>
                    </a:cubicBezTo>
                    <a:close/>
                    <a:moveTo>
                      <a:pt x="81" y="99"/>
                    </a:moveTo>
                    <a:cubicBezTo>
                      <a:pt x="75" y="99"/>
                      <a:pt x="75" y="99"/>
                      <a:pt x="75" y="99"/>
                    </a:cubicBezTo>
                    <a:cubicBezTo>
                      <a:pt x="14" y="99"/>
                      <a:pt x="14" y="99"/>
                      <a:pt x="14" y="99"/>
                    </a:cubicBezTo>
                    <a:cubicBezTo>
                      <a:pt x="14" y="99"/>
                      <a:pt x="14" y="99"/>
                      <a:pt x="14" y="99"/>
                    </a:cubicBezTo>
                    <a:cubicBezTo>
                      <a:pt x="14" y="82"/>
                      <a:pt x="28" y="68"/>
                      <a:pt x="45" y="68"/>
                    </a:cubicBezTo>
                    <a:cubicBezTo>
                      <a:pt x="56" y="68"/>
                      <a:pt x="66" y="75"/>
                      <a:pt x="71" y="84"/>
                    </a:cubicBezTo>
                    <a:cubicBezTo>
                      <a:pt x="71" y="84"/>
                      <a:pt x="71" y="84"/>
                      <a:pt x="71" y="84"/>
                    </a:cubicBezTo>
                    <a:cubicBezTo>
                      <a:pt x="73" y="89"/>
                      <a:pt x="77" y="94"/>
                      <a:pt x="81" y="99"/>
                    </a:cubicBezTo>
                    <a:cubicBezTo>
                      <a:pt x="81" y="99"/>
                      <a:pt x="81" y="99"/>
                      <a:pt x="81" y="99"/>
                    </a:cubicBezTo>
                    <a:close/>
                    <a:moveTo>
                      <a:pt x="156" y="146"/>
                    </a:moveTo>
                    <a:cubicBezTo>
                      <a:pt x="156" y="149"/>
                      <a:pt x="155" y="152"/>
                      <a:pt x="151" y="152"/>
                    </a:cubicBezTo>
                    <a:cubicBezTo>
                      <a:pt x="147" y="152"/>
                      <a:pt x="146" y="149"/>
                      <a:pt x="146" y="146"/>
                    </a:cubicBezTo>
                    <a:cubicBezTo>
                      <a:pt x="146" y="134"/>
                      <a:pt x="146" y="134"/>
                      <a:pt x="146" y="134"/>
                    </a:cubicBezTo>
                    <a:cubicBezTo>
                      <a:pt x="146" y="133"/>
                      <a:pt x="147" y="132"/>
                      <a:pt x="147" y="131"/>
                    </a:cubicBezTo>
                    <a:cubicBezTo>
                      <a:pt x="150" y="133"/>
                      <a:pt x="153" y="135"/>
                      <a:pt x="156" y="136"/>
                    </a:cubicBezTo>
                    <a:cubicBezTo>
                      <a:pt x="156" y="146"/>
                      <a:pt x="156" y="146"/>
                      <a:pt x="156" y="146"/>
                    </a:cubicBezTo>
                    <a:close/>
                    <a:moveTo>
                      <a:pt x="192" y="146"/>
                    </a:moveTo>
                    <a:cubicBezTo>
                      <a:pt x="192" y="149"/>
                      <a:pt x="191" y="152"/>
                      <a:pt x="187" y="152"/>
                    </a:cubicBezTo>
                    <a:cubicBezTo>
                      <a:pt x="184" y="152"/>
                      <a:pt x="182" y="149"/>
                      <a:pt x="182" y="146"/>
                    </a:cubicBezTo>
                    <a:cubicBezTo>
                      <a:pt x="182" y="141"/>
                      <a:pt x="182" y="141"/>
                      <a:pt x="182" y="141"/>
                    </a:cubicBezTo>
                    <a:cubicBezTo>
                      <a:pt x="186" y="141"/>
                      <a:pt x="189" y="140"/>
                      <a:pt x="192" y="139"/>
                    </a:cubicBezTo>
                    <a:lnTo>
                      <a:pt x="192" y="146"/>
                    </a:lnTo>
                    <a:close/>
                    <a:moveTo>
                      <a:pt x="177" y="127"/>
                    </a:moveTo>
                    <a:cubicBezTo>
                      <a:pt x="160" y="127"/>
                      <a:pt x="147" y="115"/>
                      <a:pt x="146" y="99"/>
                    </a:cubicBezTo>
                    <a:cubicBezTo>
                      <a:pt x="146" y="99"/>
                      <a:pt x="146" y="99"/>
                      <a:pt x="146" y="99"/>
                    </a:cubicBezTo>
                    <a:cubicBezTo>
                      <a:pt x="146" y="99"/>
                      <a:pt x="146" y="99"/>
                      <a:pt x="146" y="99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112" y="99"/>
                      <a:pt x="112" y="99"/>
                      <a:pt x="112" y="99"/>
                    </a:cubicBezTo>
                    <a:cubicBezTo>
                      <a:pt x="96" y="98"/>
                      <a:pt x="83" y="84"/>
                      <a:pt x="83" y="68"/>
                    </a:cubicBezTo>
                    <a:cubicBezTo>
                      <a:pt x="83" y="51"/>
                      <a:pt x="97" y="38"/>
                      <a:pt x="113" y="38"/>
                    </a:cubicBezTo>
                    <a:cubicBezTo>
                      <a:pt x="130" y="38"/>
                      <a:pt x="144" y="51"/>
                      <a:pt x="144" y="68"/>
                    </a:cubicBezTo>
                    <a:cubicBezTo>
                      <a:pt x="158" y="68"/>
                      <a:pt x="158" y="68"/>
                      <a:pt x="158" y="68"/>
                    </a:cubicBezTo>
                    <a:cubicBezTo>
                      <a:pt x="158" y="67"/>
                      <a:pt x="158" y="66"/>
                      <a:pt x="158" y="66"/>
                    </a:cubicBezTo>
                    <a:cubicBezTo>
                      <a:pt x="158" y="65"/>
                      <a:pt x="158" y="65"/>
                      <a:pt x="158" y="65"/>
                    </a:cubicBezTo>
                    <a:cubicBezTo>
                      <a:pt x="158" y="64"/>
                      <a:pt x="158" y="64"/>
                      <a:pt x="158" y="63"/>
                    </a:cubicBezTo>
                    <a:cubicBezTo>
                      <a:pt x="158" y="63"/>
                      <a:pt x="158" y="63"/>
                      <a:pt x="158" y="62"/>
                    </a:cubicBezTo>
                    <a:cubicBezTo>
                      <a:pt x="158" y="62"/>
                      <a:pt x="158" y="61"/>
                      <a:pt x="158" y="60"/>
                    </a:cubicBezTo>
                    <a:cubicBezTo>
                      <a:pt x="158" y="60"/>
                      <a:pt x="158" y="60"/>
                      <a:pt x="158" y="60"/>
                    </a:cubicBezTo>
                    <a:cubicBezTo>
                      <a:pt x="157" y="58"/>
                      <a:pt x="157" y="56"/>
                      <a:pt x="156" y="54"/>
                    </a:cubicBezTo>
                    <a:cubicBezTo>
                      <a:pt x="154" y="45"/>
                      <a:pt x="154" y="45"/>
                      <a:pt x="154" y="45"/>
                    </a:cubicBezTo>
                    <a:cubicBezTo>
                      <a:pt x="154" y="28"/>
                      <a:pt x="168" y="14"/>
                      <a:pt x="185" y="14"/>
                    </a:cubicBezTo>
                    <a:cubicBezTo>
                      <a:pt x="199" y="14"/>
                      <a:pt x="211" y="24"/>
                      <a:pt x="214" y="37"/>
                    </a:cubicBezTo>
                    <a:cubicBezTo>
                      <a:pt x="214" y="37"/>
                      <a:pt x="214" y="37"/>
                      <a:pt x="214" y="37"/>
                    </a:cubicBezTo>
                    <a:cubicBezTo>
                      <a:pt x="215" y="39"/>
                      <a:pt x="215" y="42"/>
                      <a:pt x="215" y="44"/>
                    </a:cubicBezTo>
                    <a:cubicBezTo>
                      <a:pt x="215" y="47"/>
                      <a:pt x="215" y="49"/>
                      <a:pt x="215" y="51"/>
                    </a:cubicBezTo>
                    <a:cubicBezTo>
                      <a:pt x="217" y="51"/>
                      <a:pt x="219" y="50"/>
                      <a:pt x="221" y="50"/>
                    </a:cubicBezTo>
                    <a:cubicBezTo>
                      <a:pt x="224" y="50"/>
                      <a:pt x="227" y="51"/>
                      <a:pt x="229" y="51"/>
                    </a:cubicBezTo>
                    <a:cubicBezTo>
                      <a:pt x="242" y="55"/>
                      <a:pt x="252" y="67"/>
                      <a:pt x="252" y="81"/>
                    </a:cubicBezTo>
                    <a:cubicBezTo>
                      <a:pt x="252" y="88"/>
                      <a:pt x="250" y="94"/>
                      <a:pt x="246" y="99"/>
                    </a:cubicBezTo>
                    <a:cubicBezTo>
                      <a:pt x="207" y="99"/>
                      <a:pt x="207" y="99"/>
                      <a:pt x="207" y="99"/>
                    </a:cubicBezTo>
                    <a:cubicBezTo>
                      <a:pt x="207" y="99"/>
                      <a:pt x="207" y="99"/>
                      <a:pt x="207" y="99"/>
                    </a:cubicBezTo>
                    <a:cubicBezTo>
                      <a:pt x="207" y="102"/>
                      <a:pt x="206" y="105"/>
                      <a:pt x="205" y="108"/>
                    </a:cubicBezTo>
                    <a:cubicBezTo>
                      <a:pt x="200" y="119"/>
                      <a:pt x="189" y="127"/>
                      <a:pt x="177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368" name="Group 367"/>
          <p:cNvGrpSpPr/>
          <p:nvPr/>
        </p:nvGrpSpPr>
        <p:grpSpPr>
          <a:xfrm>
            <a:off x="7783416" y="1525639"/>
            <a:ext cx="380139" cy="830087"/>
            <a:chOff x="8337063" y="1525639"/>
            <a:chExt cx="380139" cy="830087"/>
          </a:xfrm>
          <a:solidFill>
            <a:schemeClr val="accent1"/>
          </a:solidFill>
        </p:grpSpPr>
        <p:grpSp>
          <p:nvGrpSpPr>
            <p:cNvPr id="369" name="Group 368"/>
            <p:cNvGrpSpPr>
              <a:grpSpLocks noChangeAspect="1"/>
            </p:cNvGrpSpPr>
            <p:nvPr/>
          </p:nvGrpSpPr>
          <p:grpSpPr>
            <a:xfrm>
              <a:off x="8355325" y="1951472"/>
              <a:ext cx="343615" cy="404254"/>
              <a:chOff x="1009650" y="2792413"/>
              <a:chExt cx="539750" cy="635000"/>
            </a:xfrm>
            <a:grpFill/>
          </p:grpSpPr>
          <p:sp>
            <p:nvSpPr>
              <p:cNvPr id="389" name="Freeform 20"/>
              <p:cNvSpPr>
                <a:spLocks noEditPoints="1"/>
              </p:cNvSpPr>
              <p:nvPr/>
            </p:nvSpPr>
            <p:spPr bwMode="auto">
              <a:xfrm>
                <a:off x="1009650" y="2792413"/>
                <a:ext cx="539750" cy="635000"/>
              </a:xfrm>
              <a:custGeom>
                <a:avLst/>
                <a:gdLst>
                  <a:gd name="T0" fmla="*/ 340 w 340"/>
                  <a:gd name="T1" fmla="*/ 400 h 400"/>
                  <a:gd name="T2" fmla="*/ 0 w 340"/>
                  <a:gd name="T3" fmla="*/ 400 h 400"/>
                  <a:gd name="T4" fmla="*/ 0 w 340"/>
                  <a:gd name="T5" fmla="*/ 0 h 400"/>
                  <a:gd name="T6" fmla="*/ 340 w 340"/>
                  <a:gd name="T7" fmla="*/ 0 h 400"/>
                  <a:gd name="T8" fmla="*/ 340 w 340"/>
                  <a:gd name="T9" fmla="*/ 400 h 400"/>
                  <a:gd name="T10" fmla="*/ 17 w 340"/>
                  <a:gd name="T11" fmla="*/ 383 h 400"/>
                  <a:gd name="T12" fmla="*/ 323 w 340"/>
                  <a:gd name="T13" fmla="*/ 383 h 400"/>
                  <a:gd name="T14" fmla="*/ 323 w 340"/>
                  <a:gd name="T15" fmla="*/ 17 h 400"/>
                  <a:gd name="T16" fmla="*/ 17 w 340"/>
                  <a:gd name="T17" fmla="*/ 17 h 400"/>
                  <a:gd name="T18" fmla="*/ 17 w 340"/>
                  <a:gd name="T19" fmla="*/ 383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0" h="400">
                    <a:moveTo>
                      <a:pt x="340" y="400"/>
                    </a:moveTo>
                    <a:lnTo>
                      <a:pt x="0" y="400"/>
                    </a:lnTo>
                    <a:lnTo>
                      <a:pt x="0" y="0"/>
                    </a:lnTo>
                    <a:lnTo>
                      <a:pt x="340" y="0"/>
                    </a:lnTo>
                    <a:lnTo>
                      <a:pt x="340" y="400"/>
                    </a:lnTo>
                    <a:close/>
                    <a:moveTo>
                      <a:pt x="17" y="383"/>
                    </a:moveTo>
                    <a:lnTo>
                      <a:pt x="323" y="383"/>
                    </a:lnTo>
                    <a:lnTo>
                      <a:pt x="323" y="17"/>
                    </a:lnTo>
                    <a:lnTo>
                      <a:pt x="17" y="17"/>
                    </a:lnTo>
                    <a:lnTo>
                      <a:pt x="17" y="3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0" name="Rectangle 21"/>
              <p:cNvSpPr>
                <a:spLocks noChangeArrowheads="1"/>
              </p:cNvSpPr>
              <p:nvPr/>
            </p:nvSpPr>
            <p:spPr bwMode="auto">
              <a:xfrm>
                <a:off x="1239838" y="3305176"/>
                <a:ext cx="25400" cy="1095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1" name="Rectangle 22"/>
              <p:cNvSpPr>
                <a:spLocks noChangeArrowheads="1"/>
              </p:cNvSpPr>
              <p:nvPr/>
            </p:nvSpPr>
            <p:spPr bwMode="auto">
              <a:xfrm>
                <a:off x="1292225" y="3305176"/>
                <a:ext cx="26988" cy="1095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2" name="Freeform 23"/>
              <p:cNvSpPr>
                <a:spLocks noEditPoints="1"/>
              </p:cNvSpPr>
              <p:nvPr/>
            </p:nvSpPr>
            <p:spPr bwMode="auto">
              <a:xfrm>
                <a:off x="1077913" y="2914651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3" name="Freeform 24"/>
              <p:cNvSpPr>
                <a:spLocks noEditPoints="1"/>
              </p:cNvSpPr>
              <p:nvPr/>
            </p:nvSpPr>
            <p:spPr bwMode="auto">
              <a:xfrm>
                <a:off x="1225550" y="2914651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4" name="Freeform 25"/>
              <p:cNvSpPr>
                <a:spLocks noEditPoints="1"/>
              </p:cNvSpPr>
              <p:nvPr/>
            </p:nvSpPr>
            <p:spPr bwMode="auto">
              <a:xfrm>
                <a:off x="1373188" y="2914651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5" name="Freeform 26"/>
              <p:cNvSpPr>
                <a:spLocks noEditPoints="1"/>
              </p:cNvSpPr>
              <p:nvPr/>
            </p:nvSpPr>
            <p:spPr bwMode="auto">
              <a:xfrm>
                <a:off x="1077913" y="3109913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6" name="Freeform 27"/>
              <p:cNvSpPr>
                <a:spLocks noEditPoints="1"/>
              </p:cNvSpPr>
              <p:nvPr/>
            </p:nvSpPr>
            <p:spPr bwMode="auto">
              <a:xfrm>
                <a:off x="1225550" y="3109913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7" name="Freeform 28"/>
              <p:cNvSpPr>
                <a:spLocks noEditPoints="1"/>
              </p:cNvSpPr>
              <p:nvPr/>
            </p:nvSpPr>
            <p:spPr bwMode="auto">
              <a:xfrm>
                <a:off x="1373188" y="3109913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70" name="Group 369"/>
            <p:cNvGrpSpPr>
              <a:grpSpLocks noChangeAspect="1"/>
            </p:cNvGrpSpPr>
            <p:nvPr/>
          </p:nvGrpSpPr>
          <p:grpSpPr>
            <a:xfrm>
              <a:off x="8337063" y="1525639"/>
              <a:ext cx="380139" cy="364791"/>
              <a:chOff x="2687638" y="4768851"/>
              <a:chExt cx="1022350" cy="981075"/>
            </a:xfrm>
            <a:grpFill/>
          </p:grpSpPr>
          <p:sp>
            <p:nvSpPr>
              <p:cNvPr id="371" name="Freeform 53"/>
              <p:cNvSpPr>
                <a:spLocks/>
              </p:cNvSpPr>
              <p:nvPr/>
            </p:nvSpPr>
            <p:spPr bwMode="auto">
              <a:xfrm>
                <a:off x="2711450" y="5230813"/>
                <a:ext cx="65087" cy="153988"/>
              </a:xfrm>
              <a:custGeom>
                <a:avLst/>
                <a:gdLst>
                  <a:gd name="T0" fmla="*/ 41 w 41"/>
                  <a:gd name="T1" fmla="*/ 97 h 97"/>
                  <a:gd name="T2" fmla="*/ 41 w 41"/>
                  <a:gd name="T3" fmla="*/ 0 h 97"/>
                  <a:gd name="T4" fmla="*/ 0 w 41"/>
                  <a:gd name="T5" fmla="*/ 0 h 97"/>
                  <a:gd name="T6" fmla="*/ 0 w 41"/>
                  <a:gd name="T7" fmla="*/ 21 h 97"/>
                  <a:gd name="T8" fmla="*/ 17 w 41"/>
                  <a:gd name="T9" fmla="*/ 21 h 97"/>
                  <a:gd name="T10" fmla="*/ 17 w 41"/>
                  <a:gd name="T11" fmla="*/ 97 h 97"/>
                  <a:gd name="T12" fmla="*/ 41 w 41"/>
                  <a:gd name="T13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41" y="97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17" y="21"/>
                    </a:lnTo>
                    <a:lnTo>
                      <a:pt x="17" y="97"/>
                    </a:lnTo>
                    <a:lnTo>
                      <a:pt x="41" y="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2" name="Freeform 54"/>
              <p:cNvSpPr>
                <a:spLocks/>
              </p:cNvSpPr>
              <p:nvPr/>
            </p:nvSpPr>
            <p:spPr bwMode="auto">
              <a:xfrm>
                <a:off x="2968625" y="5230813"/>
                <a:ext cx="65087" cy="153988"/>
              </a:xfrm>
              <a:custGeom>
                <a:avLst/>
                <a:gdLst>
                  <a:gd name="T0" fmla="*/ 0 w 41"/>
                  <a:gd name="T1" fmla="*/ 21 h 97"/>
                  <a:gd name="T2" fmla="*/ 17 w 41"/>
                  <a:gd name="T3" fmla="*/ 21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21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21"/>
                    </a:moveTo>
                    <a:lnTo>
                      <a:pt x="17" y="21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3" name="Freeform 55"/>
              <p:cNvSpPr>
                <a:spLocks/>
              </p:cNvSpPr>
              <p:nvPr/>
            </p:nvSpPr>
            <p:spPr bwMode="auto">
              <a:xfrm>
                <a:off x="2849563" y="5414963"/>
                <a:ext cx="65087" cy="153988"/>
              </a:xfrm>
              <a:custGeom>
                <a:avLst/>
                <a:gdLst>
                  <a:gd name="T0" fmla="*/ 0 w 41"/>
                  <a:gd name="T1" fmla="*/ 19 h 97"/>
                  <a:gd name="T2" fmla="*/ 17 w 41"/>
                  <a:gd name="T3" fmla="*/ 19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19"/>
                    </a:moveTo>
                    <a:lnTo>
                      <a:pt x="17" y="19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4" name="Freeform 56"/>
              <p:cNvSpPr>
                <a:spLocks/>
              </p:cNvSpPr>
              <p:nvPr/>
            </p:nvSpPr>
            <p:spPr bwMode="auto">
              <a:xfrm>
                <a:off x="2849563" y="5591176"/>
                <a:ext cx="65087" cy="153988"/>
              </a:xfrm>
              <a:custGeom>
                <a:avLst/>
                <a:gdLst>
                  <a:gd name="T0" fmla="*/ 0 w 41"/>
                  <a:gd name="T1" fmla="*/ 22 h 97"/>
                  <a:gd name="T2" fmla="*/ 17 w 41"/>
                  <a:gd name="T3" fmla="*/ 22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2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22"/>
                    </a:moveTo>
                    <a:lnTo>
                      <a:pt x="17" y="22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5" name="Freeform 57"/>
              <p:cNvSpPr>
                <a:spLocks/>
              </p:cNvSpPr>
              <p:nvPr/>
            </p:nvSpPr>
            <p:spPr bwMode="auto">
              <a:xfrm>
                <a:off x="2968625" y="5414963"/>
                <a:ext cx="65087" cy="153988"/>
              </a:xfrm>
              <a:custGeom>
                <a:avLst/>
                <a:gdLst>
                  <a:gd name="T0" fmla="*/ 0 w 41"/>
                  <a:gd name="T1" fmla="*/ 19 h 97"/>
                  <a:gd name="T2" fmla="*/ 17 w 41"/>
                  <a:gd name="T3" fmla="*/ 19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19"/>
                    </a:moveTo>
                    <a:lnTo>
                      <a:pt x="17" y="19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6" name="Freeform 58"/>
              <p:cNvSpPr>
                <a:spLocks noEditPoints="1"/>
              </p:cNvSpPr>
              <p:nvPr/>
            </p:nvSpPr>
            <p:spPr bwMode="auto">
              <a:xfrm>
                <a:off x="2825750" y="5230813"/>
                <a:ext cx="112712" cy="157163"/>
              </a:xfrm>
              <a:custGeom>
                <a:avLst/>
                <a:gdLst>
                  <a:gd name="T0" fmla="*/ 21 w 29"/>
                  <a:gd name="T1" fmla="*/ 1 h 41"/>
                  <a:gd name="T2" fmla="*/ 15 w 29"/>
                  <a:gd name="T3" fmla="*/ 0 h 41"/>
                  <a:gd name="T4" fmla="*/ 9 w 29"/>
                  <a:gd name="T5" fmla="*/ 1 h 41"/>
                  <a:gd name="T6" fmla="*/ 0 w 29"/>
                  <a:gd name="T7" fmla="*/ 15 h 41"/>
                  <a:gd name="T8" fmla="*/ 0 w 29"/>
                  <a:gd name="T9" fmla="*/ 26 h 41"/>
                  <a:gd name="T10" fmla="*/ 9 w 29"/>
                  <a:gd name="T11" fmla="*/ 40 h 41"/>
                  <a:gd name="T12" fmla="*/ 15 w 29"/>
                  <a:gd name="T13" fmla="*/ 41 h 41"/>
                  <a:gd name="T14" fmla="*/ 21 w 29"/>
                  <a:gd name="T15" fmla="*/ 39 h 41"/>
                  <a:gd name="T16" fmla="*/ 29 w 29"/>
                  <a:gd name="T17" fmla="*/ 26 h 41"/>
                  <a:gd name="T18" fmla="*/ 29 w 29"/>
                  <a:gd name="T19" fmla="*/ 15 h 41"/>
                  <a:gd name="T20" fmla="*/ 21 w 29"/>
                  <a:gd name="T21" fmla="*/ 1 h 41"/>
                  <a:gd name="T22" fmla="*/ 19 w 29"/>
                  <a:gd name="T23" fmla="*/ 26 h 41"/>
                  <a:gd name="T24" fmla="*/ 15 w 29"/>
                  <a:gd name="T25" fmla="*/ 32 h 41"/>
                  <a:gd name="T26" fmla="*/ 10 w 29"/>
                  <a:gd name="T27" fmla="*/ 26 h 41"/>
                  <a:gd name="T28" fmla="*/ 10 w 29"/>
                  <a:gd name="T29" fmla="*/ 14 h 41"/>
                  <a:gd name="T30" fmla="*/ 15 w 29"/>
                  <a:gd name="T31" fmla="*/ 9 h 41"/>
                  <a:gd name="T32" fmla="*/ 19 w 29"/>
                  <a:gd name="T33" fmla="*/ 14 h 41"/>
                  <a:gd name="T34" fmla="*/ 19 w 29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1" y="0"/>
                      <a:pt x="9" y="1"/>
                    </a:cubicBezTo>
                    <a:cubicBezTo>
                      <a:pt x="3" y="3"/>
                      <a:pt x="0" y="8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2"/>
                      <a:pt x="3" y="37"/>
                      <a:pt x="9" y="40"/>
                    </a:cubicBezTo>
                    <a:cubicBezTo>
                      <a:pt x="11" y="40"/>
                      <a:pt x="13" y="41"/>
                      <a:pt x="15" y="41"/>
                    </a:cubicBezTo>
                    <a:cubicBezTo>
                      <a:pt x="17" y="41"/>
                      <a:pt x="19" y="40"/>
                      <a:pt x="21" y="39"/>
                    </a:cubicBezTo>
                    <a:cubicBezTo>
                      <a:pt x="27" y="37"/>
                      <a:pt x="29" y="32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9"/>
                      <a:pt x="27" y="3"/>
                      <a:pt x="21" y="1"/>
                    </a:cubicBezTo>
                    <a:close/>
                    <a:moveTo>
                      <a:pt x="19" y="26"/>
                    </a:moveTo>
                    <a:cubicBezTo>
                      <a:pt x="19" y="29"/>
                      <a:pt x="18" y="32"/>
                      <a:pt x="15" y="32"/>
                    </a:cubicBezTo>
                    <a:cubicBezTo>
                      <a:pt x="11" y="32"/>
                      <a:pt x="10" y="29"/>
                      <a:pt x="10" y="26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1"/>
                      <a:pt x="11" y="9"/>
                      <a:pt x="15" y="9"/>
                    </a:cubicBezTo>
                    <a:cubicBezTo>
                      <a:pt x="18" y="9"/>
                      <a:pt x="19" y="11"/>
                      <a:pt x="19" y="14"/>
                    </a:cubicBezTo>
                    <a:lnTo>
                      <a:pt x="19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7" name="Freeform 59"/>
              <p:cNvSpPr>
                <a:spLocks/>
              </p:cNvSpPr>
              <p:nvPr/>
            </p:nvSpPr>
            <p:spPr bwMode="auto">
              <a:xfrm>
                <a:off x="3609975" y="5414963"/>
                <a:ext cx="65087" cy="153988"/>
              </a:xfrm>
              <a:custGeom>
                <a:avLst/>
                <a:gdLst>
                  <a:gd name="T0" fmla="*/ 0 w 41"/>
                  <a:gd name="T1" fmla="*/ 19 h 97"/>
                  <a:gd name="T2" fmla="*/ 17 w 41"/>
                  <a:gd name="T3" fmla="*/ 19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19"/>
                    </a:moveTo>
                    <a:lnTo>
                      <a:pt x="17" y="19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8" name="Freeform 60"/>
              <p:cNvSpPr>
                <a:spLocks/>
              </p:cNvSpPr>
              <p:nvPr/>
            </p:nvSpPr>
            <p:spPr bwMode="auto">
              <a:xfrm>
                <a:off x="3609975" y="5591176"/>
                <a:ext cx="65087" cy="153988"/>
              </a:xfrm>
              <a:custGeom>
                <a:avLst/>
                <a:gdLst>
                  <a:gd name="T0" fmla="*/ 0 w 41"/>
                  <a:gd name="T1" fmla="*/ 22 h 97"/>
                  <a:gd name="T2" fmla="*/ 17 w 41"/>
                  <a:gd name="T3" fmla="*/ 22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2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22"/>
                    </a:moveTo>
                    <a:lnTo>
                      <a:pt x="17" y="22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9" name="Freeform 61"/>
              <p:cNvSpPr>
                <a:spLocks noEditPoints="1"/>
              </p:cNvSpPr>
              <p:nvPr/>
            </p:nvSpPr>
            <p:spPr bwMode="auto">
              <a:xfrm>
                <a:off x="3586163" y="5230813"/>
                <a:ext cx="112712" cy="157163"/>
              </a:xfrm>
              <a:custGeom>
                <a:avLst/>
                <a:gdLst>
                  <a:gd name="T0" fmla="*/ 21 w 29"/>
                  <a:gd name="T1" fmla="*/ 1 h 41"/>
                  <a:gd name="T2" fmla="*/ 15 w 29"/>
                  <a:gd name="T3" fmla="*/ 0 h 41"/>
                  <a:gd name="T4" fmla="*/ 9 w 29"/>
                  <a:gd name="T5" fmla="*/ 1 h 41"/>
                  <a:gd name="T6" fmla="*/ 0 w 29"/>
                  <a:gd name="T7" fmla="*/ 15 h 41"/>
                  <a:gd name="T8" fmla="*/ 0 w 29"/>
                  <a:gd name="T9" fmla="*/ 26 h 41"/>
                  <a:gd name="T10" fmla="*/ 8 w 29"/>
                  <a:gd name="T11" fmla="*/ 40 h 41"/>
                  <a:gd name="T12" fmla="*/ 15 w 29"/>
                  <a:gd name="T13" fmla="*/ 41 h 41"/>
                  <a:gd name="T14" fmla="*/ 21 w 29"/>
                  <a:gd name="T15" fmla="*/ 39 h 41"/>
                  <a:gd name="T16" fmla="*/ 29 w 29"/>
                  <a:gd name="T17" fmla="*/ 26 h 41"/>
                  <a:gd name="T18" fmla="*/ 29 w 29"/>
                  <a:gd name="T19" fmla="*/ 15 h 41"/>
                  <a:gd name="T20" fmla="*/ 21 w 29"/>
                  <a:gd name="T21" fmla="*/ 1 h 41"/>
                  <a:gd name="T22" fmla="*/ 19 w 29"/>
                  <a:gd name="T23" fmla="*/ 26 h 41"/>
                  <a:gd name="T24" fmla="*/ 14 w 29"/>
                  <a:gd name="T25" fmla="*/ 32 h 41"/>
                  <a:gd name="T26" fmla="*/ 10 w 29"/>
                  <a:gd name="T27" fmla="*/ 26 h 41"/>
                  <a:gd name="T28" fmla="*/ 10 w 29"/>
                  <a:gd name="T29" fmla="*/ 14 h 41"/>
                  <a:gd name="T30" fmla="*/ 14 w 29"/>
                  <a:gd name="T31" fmla="*/ 9 h 41"/>
                  <a:gd name="T32" fmla="*/ 19 w 29"/>
                  <a:gd name="T33" fmla="*/ 14 h 41"/>
                  <a:gd name="T34" fmla="*/ 19 w 29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0" y="0"/>
                      <a:pt x="9" y="1"/>
                    </a:cubicBezTo>
                    <a:cubicBezTo>
                      <a:pt x="3" y="3"/>
                      <a:pt x="0" y="8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2"/>
                      <a:pt x="3" y="37"/>
                      <a:pt x="8" y="40"/>
                    </a:cubicBezTo>
                    <a:cubicBezTo>
                      <a:pt x="10" y="40"/>
                      <a:pt x="12" y="41"/>
                      <a:pt x="15" y="41"/>
                    </a:cubicBezTo>
                    <a:cubicBezTo>
                      <a:pt x="17" y="41"/>
                      <a:pt x="19" y="40"/>
                      <a:pt x="21" y="39"/>
                    </a:cubicBezTo>
                    <a:cubicBezTo>
                      <a:pt x="27" y="37"/>
                      <a:pt x="29" y="32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9"/>
                      <a:pt x="26" y="3"/>
                      <a:pt x="21" y="1"/>
                    </a:cubicBezTo>
                    <a:close/>
                    <a:moveTo>
                      <a:pt x="19" y="26"/>
                    </a:moveTo>
                    <a:cubicBezTo>
                      <a:pt x="19" y="29"/>
                      <a:pt x="18" y="32"/>
                      <a:pt x="14" y="32"/>
                    </a:cubicBezTo>
                    <a:cubicBezTo>
                      <a:pt x="11" y="32"/>
                      <a:pt x="10" y="29"/>
                      <a:pt x="10" y="26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1"/>
                      <a:pt x="11" y="9"/>
                      <a:pt x="14" y="9"/>
                    </a:cubicBezTo>
                    <a:cubicBezTo>
                      <a:pt x="18" y="9"/>
                      <a:pt x="19" y="11"/>
                      <a:pt x="19" y="14"/>
                    </a:cubicBezTo>
                    <a:lnTo>
                      <a:pt x="19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0" name="Freeform 62"/>
              <p:cNvSpPr>
                <a:spLocks/>
              </p:cNvSpPr>
              <p:nvPr/>
            </p:nvSpPr>
            <p:spPr bwMode="auto">
              <a:xfrm>
                <a:off x="3375025" y="5414963"/>
                <a:ext cx="65087" cy="153988"/>
              </a:xfrm>
              <a:custGeom>
                <a:avLst/>
                <a:gdLst>
                  <a:gd name="T0" fmla="*/ 41 w 41"/>
                  <a:gd name="T1" fmla="*/ 97 h 97"/>
                  <a:gd name="T2" fmla="*/ 41 w 41"/>
                  <a:gd name="T3" fmla="*/ 0 h 97"/>
                  <a:gd name="T4" fmla="*/ 0 w 41"/>
                  <a:gd name="T5" fmla="*/ 0 h 97"/>
                  <a:gd name="T6" fmla="*/ 0 w 41"/>
                  <a:gd name="T7" fmla="*/ 19 h 97"/>
                  <a:gd name="T8" fmla="*/ 15 w 41"/>
                  <a:gd name="T9" fmla="*/ 19 h 97"/>
                  <a:gd name="T10" fmla="*/ 15 w 41"/>
                  <a:gd name="T11" fmla="*/ 97 h 97"/>
                  <a:gd name="T12" fmla="*/ 41 w 41"/>
                  <a:gd name="T13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41" y="97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15" y="19"/>
                    </a:lnTo>
                    <a:lnTo>
                      <a:pt x="15" y="97"/>
                    </a:lnTo>
                    <a:lnTo>
                      <a:pt x="41" y="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1" name="Freeform 63"/>
              <p:cNvSpPr>
                <a:spLocks/>
              </p:cNvSpPr>
              <p:nvPr/>
            </p:nvSpPr>
            <p:spPr bwMode="auto">
              <a:xfrm>
                <a:off x="3494088" y="5414963"/>
                <a:ext cx="61912" cy="153988"/>
              </a:xfrm>
              <a:custGeom>
                <a:avLst/>
                <a:gdLst>
                  <a:gd name="T0" fmla="*/ 0 w 39"/>
                  <a:gd name="T1" fmla="*/ 19 h 97"/>
                  <a:gd name="T2" fmla="*/ 15 w 39"/>
                  <a:gd name="T3" fmla="*/ 19 h 97"/>
                  <a:gd name="T4" fmla="*/ 15 w 39"/>
                  <a:gd name="T5" fmla="*/ 97 h 97"/>
                  <a:gd name="T6" fmla="*/ 39 w 39"/>
                  <a:gd name="T7" fmla="*/ 97 h 97"/>
                  <a:gd name="T8" fmla="*/ 39 w 39"/>
                  <a:gd name="T9" fmla="*/ 0 h 97"/>
                  <a:gd name="T10" fmla="*/ 0 w 39"/>
                  <a:gd name="T11" fmla="*/ 0 h 97"/>
                  <a:gd name="T12" fmla="*/ 0 w 39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0" y="19"/>
                    </a:moveTo>
                    <a:lnTo>
                      <a:pt x="15" y="19"/>
                    </a:lnTo>
                    <a:lnTo>
                      <a:pt x="15" y="97"/>
                    </a:lnTo>
                    <a:lnTo>
                      <a:pt x="39" y="97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2" name="Freeform 64"/>
              <p:cNvSpPr>
                <a:spLocks noEditPoints="1"/>
              </p:cNvSpPr>
              <p:nvPr/>
            </p:nvSpPr>
            <p:spPr bwMode="auto">
              <a:xfrm>
                <a:off x="3348038" y="5588001"/>
                <a:ext cx="115887" cy="161925"/>
              </a:xfrm>
              <a:custGeom>
                <a:avLst/>
                <a:gdLst>
                  <a:gd name="T0" fmla="*/ 21 w 30"/>
                  <a:gd name="T1" fmla="*/ 2 h 42"/>
                  <a:gd name="T2" fmla="*/ 15 w 30"/>
                  <a:gd name="T3" fmla="*/ 0 h 42"/>
                  <a:gd name="T4" fmla="*/ 9 w 30"/>
                  <a:gd name="T5" fmla="*/ 2 h 42"/>
                  <a:gd name="T6" fmla="*/ 0 w 30"/>
                  <a:gd name="T7" fmla="*/ 15 h 42"/>
                  <a:gd name="T8" fmla="*/ 0 w 30"/>
                  <a:gd name="T9" fmla="*/ 26 h 42"/>
                  <a:gd name="T10" fmla="*/ 9 w 30"/>
                  <a:gd name="T11" fmla="*/ 40 h 42"/>
                  <a:gd name="T12" fmla="*/ 15 w 30"/>
                  <a:gd name="T13" fmla="*/ 42 h 42"/>
                  <a:gd name="T14" fmla="*/ 22 w 30"/>
                  <a:gd name="T15" fmla="*/ 40 h 42"/>
                  <a:gd name="T16" fmla="*/ 30 w 30"/>
                  <a:gd name="T17" fmla="*/ 26 h 42"/>
                  <a:gd name="T18" fmla="*/ 30 w 30"/>
                  <a:gd name="T19" fmla="*/ 15 h 42"/>
                  <a:gd name="T20" fmla="*/ 21 w 30"/>
                  <a:gd name="T21" fmla="*/ 2 h 42"/>
                  <a:gd name="T22" fmla="*/ 20 w 30"/>
                  <a:gd name="T23" fmla="*/ 27 h 42"/>
                  <a:gd name="T24" fmla="*/ 15 w 30"/>
                  <a:gd name="T25" fmla="*/ 33 h 42"/>
                  <a:gd name="T26" fmla="*/ 10 w 30"/>
                  <a:gd name="T27" fmla="*/ 27 h 42"/>
                  <a:gd name="T28" fmla="*/ 10 w 30"/>
                  <a:gd name="T29" fmla="*/ 15 h 42"/>
                  <a:gd name="T30" fmla="*/ 15 w 30"/>
                  <a:gd name="T31" fmla="*/ 9 h 42"/>
                  <a:gd name="T32" fmla="*/ 20 w 30"/>
                  <a:gd name="T33" fmla="*/ 15 h 42"/>
                  <a:gd name="T34" fmla="*/ 20 w 30"/>
                  <a:gd name="T35" fmla="*/ 2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42">
                    <a:moveTo>
                      <a:pt x="21" y="2"/>
                    </a:moveTo>
                    <a:cubicBezTo>
                      <a:pt x="20" y="1"/>
                      <a:pt x="17" y="0"/>
                      <a:pt x="15" y="0"/>
                    </a:cubicBezTo>
                    <a:cubicBezTo>
                      <a:pt x="13" y="0"/>
                      <a:pt x="11" y="1"/>
                      <a:pt x="9" y="2"/>
                    </a:cubicBezTo>
                    <a:cubicBezTo>
                      <a:pt x="3" y="4"/>
                      <a:pt x="0" y="9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3"/>
                      <a:pt x="3" y="38"/>
                      <a:pt x="9" y="40"/>
                    </a:cubicBezTo>
                    <a:cubicBezTo>
                      <a:pt x="11" y="41"/>
                      <a:pt x="13" y="42"/>
                      <a:pt x="15" y="42"/>
                    </a:cubicBezTo>
                    <a:cubicBezTo>
                      <a:pt x="18" y="42"/>
                      <a:pt x="20" y="41"/>
                      <a:pt x="22" y="40"/>
                    </a:cubicBezTo>
                    <a:cubicBezTo>
                      <a:pt x="27" y="38"/>
                      <a:pt x="30" y="32"/>
                      <a:pt x="30" y="26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9"/>
                      <a:pt x="27" y="4"/>
                      <a:pt x="21" y="2"/>
                    </a:cubicBezTo>
                    <a:close/>
                    <a:moveTo>
                      <a:pt x="20" y="27"/>
                    </a:moveTo>
                    <a:cubicBezTo>
                      <a:pt x="20" y="30"/>
                      <a:pt x="19" y="33"/>
                      <a:pt x="15" y="33"/>
                    </a:cubicBezTo>
                    <a:cubicBezTo>
                      <a:pt x="12" y="33"/>
                      <a:pt x="10" y="30"/>
                      <a:pt x="10" y="27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2" y="9"/>
                      <a:pt x="15" y="9"/>
                    </a:cubicBezTo>
                    <a:cubicBezTo>
                      <a:pt x="19" y="9"/>
                      <a:pt x="20" y="12"/>
                      <a:pt x="20" y="15"/>
                    </a:cubicBezTo>
                    <a:lnTo>
                      <a:pt x="2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3" name="Freeform 65"/>
              <p:cNvSpPr>
                <a:spLocks noEditPoints="1"/>
              </p:cNvSpPr>
              <p:nvPr/>
            </p:nvSpPr>
            <p:spPr bwMode="auto">
              <a:xfrm>
                <a:off x="2687638" y="5410201"/>
                <a:ext cx="111125" cy="158750"/>
              </a:xfrm>
              <a:custGeom>
                <a:avLst/>
                <a:gdLst>
                  <a:gd name="T0" fmla="*/ 21 w 29"/>
                  <a:gd name="T1" fmla="*/ 1 h 41"/>
                  <a:gd name="T2" fmla="*/ 15 w 29"/>
                  <a:gd name="T3" fmla="*/ 0 h 41"/>
                  <a:gd name="T4" fmla="*/ 9 w 29"/>
                  <a:gd name="T5" fmla="*/ 1 h 41"/>
                  <a:gd name="T6" fmla="*/ 0 w 29"/>
                  <a:gd name="T7" fmla="*/ 15 h 41"/>
                  <a:gd name="T8" fmla="*/ 0 w 29"/>
                  <a:gd name="T9" fmla="*/ 26 h 41"/>
                  <a:gd name="T10" fmla="*/ 9 w 29"/>
                  <a:gd name="T11" fmla="*/ 40 h 41"/>
                  <a:gd name="T12" fmla="*/ 15 w 29"/>
                  <a:gd name="T13" fmla="*/ 41 h 41"/>
                  <a:gd name="T14" fmla="*/ 21 w 29"/>
                  <a:gd name="T15" fmla="*/ 40 h 41"/>
                  <a:gd name="T16" fmla="*/ 29 w 29"/>
                  <a:gd name="T17" fmla="*/ 26 h 41"/>
                  <a:gd name="T18" fmla="*/ 29 w 29"/>
                  <a:gd name="T19" fmla="*/ 15 h 41"/>
                  <a:gd name="T20" fmla="*/ 21 w 29"/>
                  <a:gd name="T21" fmla="*/ 1 h 41"/>
                  <a:gd name="T22" fmla="*/ 19 w 29"/>
                  <a:gd name="T23" fmla="*/ 26 h 41"/>
                  <a:gd name="T24" fmla="*/ 15 w 29"/>
                  <a:gd name="T25" fmla="*/ 32 h 41"/>
                  <a:gd name="T26" fmla="*/ 10 w 29"/>
                  <a:gd name="T27" fmla="*/ 26 h 41"/>
                  <a:gd name="T28" fmla="*/ 10 w 29"/>
                  <a:gd name="T29" fmla="*/ 15 h 41"/>
                  <a:gd name="T30" fmla="*/ 15 w 29"/>
                  <a:gd name="T31" fmla="*/ 9 h 41"/>
                  <a:gd name="T32" fmla="*/ 19 w 29"/>
                  <a:gd name="T33" fmla="*/ 15 h 41"/>
                  <a:gd name="T34" fmla="*/ 19 w 29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1" y="0"/>
                      <a:pt x="9" y="1"/>
                    </a:cubicBezTo>
                    <a:cubicBezTo>
                      <a:pt x="3" y="4"/>
                      <a:pt x="0" y="9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3"/>
                      <a:pt x="3" y="38"/>
                      <a:pt x="9" y="40"/>
                    </a:cubicBezTo>
                    <a:cubicBezTo>
                      <a:pt x="11" y="41"/>
                      <a:pt x="13" y="41"/>
                      <a:pt x="15" y="41"/>
                    </a:cubicBezTo>
                    <a:cubicBezTo>
                      <a:pt x="17" y="41"/>
                      <a:pt x="19" y="41"/>
                      <a:pt x="21" y="40"/>
                    </a:cubicBezTo>
                    <a:cubicBezTo>
                      <a:pt x="27" y="37"/>
                      <a:pt x="29" y="32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9"/>
                      <a:pt x="27" y="4"/>
                      <a:pt x="21" y="1"/>
                    </a:cubicBezTo>
                    <a:close/>
                    <a:moveTo>
                      <a:pt x="19" y="26"/>
                    </a:moveTo>
                    <a:cubicBezTo>
                      <a:pt x="19" y="30"/>
                      <a:pt x="18" y="32"/>
                      <a:pt x="15" y="32"/>
                    </a:cubicBezTo>
                    <a:cubicBezTo>
                      <a:pt x="11" y="32"/>
                      <a:pt x="10" y="30"/>
                      <a:pt x="10" y="2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1" y="9"/>
                      <a:pt x="15" y="9"/>
                    </a:cubicBezTo>
                    <a:cubicBezTo>
                      <a:pt x="18" y="9"/>
                      <a:pt x="19" y="12"/>
                      <a:pt x="19" y="15"/>
                    </a:cubicBezTo>
                    <a:lnTo>
                      <a:pt x="19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4" name="Freeform 66"/>
              <p:cNvSpPr>
                <a:spLocks/>
              </p:cNvSpPr>
              <p:nvPr/>
            </p:nvSpPr>
            <p:spPr bwMode="auto">
              <a:xfrm>
                <a:off x="3098800" y="5230813"/>
                <a:ext cx="61912" cy="153988"/>
              </a:xfrm>
              <a:custGeom>
                <a:avLst/>
                <a:gdLst>
                  <a:gd name="T0" fmla="*/ 39 w 39"/>
                  <a:gd name="T1" fmla="*/ 97 h 97"/>
                  <a:gd name="T2" fmla="*/ 39 w 39"/>
                  <a:gd name="T3" fmla="*/ 0 h 97"/>
                  <a:gd name="T4" fmla="*/ 0 w 39"/>
                  <a:gd name="T5" fmla="*/ 0 h 97"/>
                  <a:gd name="T6" fmla="*/ 0 w 39"/>
                  <a:gd name="T7" fmla="*/ 21 h 97"/>
                  <a:gd name="T8" fmla="*/ 15 w 39"/>
                  <a:gd name="T9" fmla="*/ 21 h 97"/>
                  <a:gd name="T10" fmla="*/ 15 w 39"/>
                  <a:gd name="T11" fmla="*/ 97 h 97"/>
                  <a:gd name="T12" fmla="*/ 39 w 39"/>
                  <a:gd name="T13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39" y="97"/>
                    </a:moveTo>
                    <a:lnTo>
                      <a:pt x="39" y="0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15" y="21"/>
                    </a:lnTo>
                    <a:lnTo>
                      <a:pt x="15" y="97"/>
                    </a:lnTo>
                    <a:lnTo>
                      <a:pt x="39" y="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5" name="Freeform 67"/>
              <p:cNvSpPr>
                <a:spLocks/>
              </p:cNvSpPr>
              <p:nvPr/>
            </p:nvSpPr>
            <p:spPr bwMode="auto">
              <a:xfrm>
                <a:off x="3236913" y="5414963"/>
                <a:ext cx="61912" cy="153988"/>
              </a:xfrm>
              <a:custGeom>
                <a:avLst/>
                <a:gdLst>
                  <a:gd name="T0" fmla="*/ 0 w 39"/>
                  <a:gd name="T1" fmla="*/ 19 h 97"/>
                  <a:gd name="T2" fmla="*/ 15 w 39"/>
                  <a:gd name="T3" fmla="*/ 19 h 97"/>
                  <a:gd name="T4" fmla="*/ 15 w 39"/>
                  <a:gd name="T5" fmla="*/ 97 h 97"/>
                  <a:gd name="T6" fmla="*/ 39 w 39"/>
                  <a:gd name="T7" fmla="*/ 97 h 97"/>
                  <a:gd name="T8" fmla="*/ 39 w 39"/>
                  <a:gd name="T9" fmla="*/ 0 h 97"/>
                  <a:gd name="T10" fmla="*/ 0 w 39"/>
                  <a:gd name="T11" fmla="*/ 0 h 97"/>
                  <a:gd name="T12" fmla="*/ 0 w 39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0" y="19"/>
                    </a:moveTo>
                    <a:lnTo>
                      <a:pt x="15" y="19"/>
                    </a:lnTo>
                    <a:lnTo>
                      <a:pt x="15" y="97"/>
                    </a:lnTo>
                    <a:lnTo>
                      <a:pt x="39" y="97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6" name="Freeform 68"/>
              <p:cNvSpPr>
                <a:spLocks/>
              </p:cNvSpPr>
              <p:nvPr/>
            </p:nvSpPr>
            <p:spPr bwMode="auto">
              <a:xfrm>
                <a:off x="3236913" y="5591176"/>
                <a:ext cx="61912" cy="153988"/>
              </a:xfrm>
              <a:custGeom>
                <a:avLst/>
                <a:gdLst>
                  <a:gd name="T0" fmla="*/ 0 w 39"/>
                  <a:gd name="T1" fmla="*/ 22 h 97"/>
                  <a:gd name="T2" fmla="*/ 15 w 39"/>
                  <a:gd name="T3" fmla="*/ 22 h 97"/>
                  <a:gd name="T4" fmla="*/ 15 w 39"/>
                  <a:gd name="T5" fmla="*/ 97 h 97"/>
                  <a:gd name="T6" fmla="*/ 39 w 39"/>
                  <a:gd name="T7" fmla="*/ 97 h 97"/>
                  <a:gd name="T8" fmla="*/ 39 w 39"/>
                  <a:gd name="T9" fmla="*/ 0 h 97"/>
                  <a:gd name="T10" fmla="*/ 0 w 39"/>
                  <a:gd name="T11" fmla="*/ 0 h 97"/>
                  <a:gd name="T12" fmla="*/ 0 w 39"/>
                  <a:gd name="T13" fmla="*/ 2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0" y="22"/>
                    </a:moveTo>
                    <a:lnTo>
                      <a:pt x="15" y="22"/>
                    </a:lnTo>
                    <a:lnTo>
                      <a:pt x="15" y="97"/>
                    </a:lnTo>
                    <a:lnTo>
                      <a:pt x="39" y="97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7" name="Freeform 69"/>
              <p:cNvSpPr>
                <a:spLocks noEditPoints="1"/>
              </p:cNvSpPr>
              <p:nvPr/>
            </p:nvSpPr>
            <p:spPr bwMode="auto">
              <a:xfrm>
                <a:off x="3071813" y="5410201"/>
                <a:ext cx="115887" cy="158750"/>
              </a:xfrm>
              <a:custGeom>
                <a:avLst/>
                <a:gdLst>
                  <a:gd name="T0" fmla="*/ 21 w 30"/>
                  <a:gd name="T1" fmla="*/ 1 h 41"/>
                  <a:gd name="T2" fmla="*/ 15 w 30"/>
                  <a:gd name="T3" fmla="*/ 0 h 41"/>
                  <a:gd name="T4" fmla="*/ 9 w 30"/>
                  <a:gd name="T5" fmla="*/ 1 h 41"/>
                  <a:gd name="T6" fmla="*/ 0 w 30"/>
                  <a:gd name="T7" fmla="*/ 15 h 41"/>
                  <a:gd name="T8" fmla="*/ 0 w 30"/>
                  <a:gd name="T9" fmla="*/ 26 h 41"/>
                  <a:gd name="T10" fmla="*/ 9 w 30"/>
                  <a:gd name="T11" fmla="*/ 40 h 41"/>
                  <a:gd name="T12" fmla="*/ 15 w 30"/>
                  <a:gd name="T13" fmla="*/ 41 h 41"/>
                  <a:gd name="T14" fmla="*/ 22 w 30"/>
                  <a:gd name="T15" fmla="*/ 40 h 41"/>
                  <a:gd name="T16" fmla="*/ 30 w 30"/>
                  <a:gd name="T17" fmla="*/ 26 h 41"/>
                  <a:gd name="T18" fmla="*/ 30 w 30"/>
                  <a:gd name="T19" fmla="*/ 15 h 41"/>
                  <a:gd name="T20" fmla="*/ 21 w 30"/>
                  <a:gd name="T21" fmla="*/ 1 h 41"/>
                  <a:gd name="T22" fmla="*/ 20 w 30"/>
                  <a:gd name="T23" fmla="*/ 26 h 41"/>
                  <a:gd name="T24" fmla="*/ 15 w 30"/>
                  <a:gd name="T25" fmla="*/ 32 h 41"/>
                  <a:gd name="T26" fmla="*/ 10 w 30"/>
                  <a:gd name="T27" fmla="*/ 26 h 41"/>
                  <a:gd name="T28" fmla="*/ 10 w 30"/>
                  <a:gd name="T29" fmla="*/ 15 h 41"/>
                  <a:gd name="T30" fmla="*/ 15 w 30"/>
                  <a:gd name="T31" fmla="*/ 9 h 41"/>
                  <a:gd name="T32" fmla="*/ 20 w 30"/>
                  <a:gd name="T33" fmla="*/ 15 h 41"/>
                  <a:gd name="T34" fmla="*/ 20 w 30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1" y="0"/>
                      <a:pt x="9" y="1"/>
                    </a:cubicBezTo>
                    <a:cubicBezTo>
                      <a:pt x="3" y="4"/>
                      <a:pt x="0" y="9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3"/>
                      <a:pt x="3" y="38"/>
                      <a:pt x="9" y="40"/>
                    </a:cubicBezTo>
                    <a:cubicBezTo>
                      <a:pt x="11" y="41"/>
                      <a:pt x="13" y="41"/>
                      <a:pt x="15" y="41"/>
                    </a:cubicBezTo>
                    <a:cubicBezTo>
                      <a:pt x="17" y="41"/>
                      <a:pt x="20" y="41"/>
                      <a:pt x="22" y="40"/>
                    </a:cubicBezTo>
                    <a:cubicBezTo>
                      <a:pt x="27" y="37"/>
                      <a:pt x="30" y="32"/>
                      <a:pt x="30" y="26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9"/>
                      <a:pt x="27" y="4"/>
                      <a:pt x="21" y="1"/>
                    </a:cubicBezTo>
                    <a:close/>
                    <a:moveTo>
                      <a:pt x="20" y="26"/>
                    </a:moveTo>
                    <a:cubicBezTo>
                      <a:pt x="20" y="30"/>
                      <a:pt x="19" y="32"/>
                      <a:pt x="15" y="32"/>
                    </a:cubicBezTo>
                    <a:cubicBezTo>
                      <a:pt x="12" y="32"/>
                      <a:pt x="10" y="30"/>
                      <a:pt x="10" y="2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2" y="9"/>
                      <a:pt x="15" y="9"/>
                    </a:cubicBezTo>
                    <a:cubicBezTo>
                      <a:pt x="19" y="9"/>
                      <a:pt x="20" y="12"/>
                      <a:pt x="20" y="15"/>
                    </a:cubicBezTo>
                    <a:lnTo>
                      <a:pt x="2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8" name="Freeform 70"/>
              <p:cNvSpPr>
                <a:spLocks noEditPoints="1"/>
              </p:cNvSpPr>
              <p:nvPr/>
            </p:nvSpPr>
            <p:spPr bwMode="auto">
              <a:xfrm>
                <a:off x="2687638" y="4768851"/>
                <a:ext cx="1022350" cy="619125"/>
              </a:xfrm>
              <a:custGeom>
                <a:avLst/>
                <a:gdLst>
                  <a:gd name="T0" fmla="*/ 221 w 266"/>
                  <a:gd name="T1" fmla="*/ 113 h 161"/>
                  <a:gd name="T2" fmla="*/ 254 w 266"/>
                  <a:gd name="T3" fmla="*/ 112 h 161"/>
                  <a:gd name="T4" fmla="*/ 229 w 266"/>
                  <a:gd name="T5" fmla="*/ 37 h 161"/>
                  <a:gd name="T6" fmla="*/ 185 w 266"/>
                  <a:gd name="T7" fmla="*/ 0 h 161"/>
                  <a:gd name="T8" fmla="*/ 113 w 266"/>
                  <a:gd name="T9" fmla="*/ 23 h 161"/>
                  <a:gd name="T10" fmla="*/ 45 w 266"/>
                  <a:gd name="T11" fmla="*/ 54 h 161"/>
                  <a:gd name="T12" fmla="*/ 2 w 266"/>
                  <a:gd name="T13" fmla="*/ 113 h 161"/>
                  <a:gd name="T14" fmla="*/ 2 w 266"/>
                  <a:gd name="T15" fmla="*/ 113 h 161"/>
                  <a:gd name="T16" fmla="*/ 72 w 266"/>
                  <a:gd name="T17" fmla="*/ 113 h 161"/>
                  <a:gd name="T18" fmla="*/ 108 w 266"/>
                  <a:gd name="T19" fmla="*/ 113 h 161"/>
                  <a:gd name="T20" fmla="*/ 113 w 266"/>
                  <a:gd name="T21" fmla="*/ 113 h 161"/>
                  <a:gd name="T22" fmla="*/ 118 w 266"/>
                  <a:gd name="T23" fmla="*/ 113 h 161"/>
                  <a:gd name="T24" fmla="*/ 135 w 266"/>
                  <a:gd name="T25" fmla="*/ 113 h 161"/>
                  <a:gd name="T26" fmla="*/ 136 w 266"/>
                  <a:gd name="T27" fmla="*/ 135 h 161"/>
                  <a:gd name="T28" fmla="*/ 145 w 266"/>
                  <a:gd name="T29" fmla="*/ 160 h 161"/>
                  <a:gd name="T30" fmla="*/ 158 w 266"/>
                  <a:gd name="T31" fmla="*/ 159 h 161"/>
                  <a:gd name="T32" fmla="*/ 166 w 266"/>
                  <a:gd name="T33" fmla="*/ 140 h 161"/>
                  <a:gd name="T34" fmla="*/ 172 w 266"/>
                  <a:gd name="T35" fmla="*/ 146 h 161"/>
                  <a:gd name="T36" fmla="*/ 187 w 266"/>
                  <a:gd name="T37" fmla="*/ 161 h 161"/>
                  <a:gd name="T38" fmla="*/ 202 w 266"/>
                  <a:gd name="T39" fmla="*/ 146 h 161"/>
                  <a:gd name="T40" fmla="*/ 208 w 266"/>
                  <a:gd name="T41" fmla="*/ 129 h 161"/>
                  <a:gd name="T42" fmla="*/ 216 w 266"/>
                  <a:gd name="T43" fmla="*/ 160 h 161"/>
                  <a:gd name="T44" fmla="*/ 226 w 266"/>
                  <a:gd name="T45" fmla="*/ 120 h 161"/>
                  <a:gd name="T46" fmla="*/ 218 w 266"/>
                  <a:gd name="T47" fmla="*/ 113 h 161"/>
                  <a:gd name="T48" fmla="*/ 75 w 266"/>
                  <a:gd name="T49" fmla="*/ 99 h 161"/>
                  <a:gd name="T50" fmla="*/ 14 w 266"/>
                  <a:gd name="T51" fmla="*/ 99 h 161"/>
                  <a:gd name="T52" fmla="*/ 71 w 266"/>
                  <a:gd name="T53" fmla="*/ 84 h 161"/>
                  <a:gd name="T54" fmla="*/ 81 w 266"/>
                  <a:gd name="T55" fmla="*/ 99 h 161"/>
                  <a:gd name="T56" fmla="*/ 156 w 266"/>
                  <a:gd name="T57" fmla="*/ 146 h 161"/>
                  <a:gd name="T58" fmla="*/ 146 w 266"/>
                  <a:gd name="T59" fmla="*/ 146 h 161"/>
                  <a:gd name="T60" fmla="*/ 147 w 266"/>
                  <a:gd name="T61" fmla="*/ 131 h 161"/>
                  <a:gd name="T62" fmla="*/ 156 w 266"/>
                  <a:gd name="T63" fmla="*/ 146 h 161"/>
                  <a:gd name="T64" fmla="*/ 187 w 266"/>
                  <a:gd name="T65" fmla="*/ 152 h 161"/>
                  <a:gd name="T66" fmla="*/ 182 w 266"/>
                  <a:gd name="T67" fmla="*/ 141 h 161"/>
                  <a:gd name="T68" fmla="*/ 192 w 266"/>
                  <a:gd name="T69" fmla="*/ 146 h 161"/>
                  <a:gd name="T70" fmla="*/ 146 w 266"/>
                  <a:gd name="T71" fmla="*/ 99 h 161"/>
                  <a:gd name="T72" fmla="*/ 146 w 266"/>
                  <a:gd name="T73" fmla="*/ 99 h 161"/>
                  <a:gd name="T74" fmla="*/ 132 w 266"/>
                  <a:gd name="T75" fmla="*/ 99 h 161"/>
                  <a:gd name="T76" fmla="*/ 83 w 266"/>
                  <a:gd name="T77" fmla="*/ 68 h 161"/>
                  <a:gd name="T78" fmla="*/ 144 w 266"/>
                  <a:gd name="T79" fmla="*/ 68 h 161"/>
                  <a:gd name="T80" fmla="*/ 158 w 266"/>
                  <a:gd name="T81" fmla="*/ 66 h 161"/>
                  <a:gd name="T82" fmla="*/ 158 w 266"/>
                  <a:gd name="T83" fmla="*/ 63 h 161"/>
                  <a:gd name="T84" fmla="*/ 158 w 266"/>
                  <a:gd name="T85" fmla="*/ 60 h 161"/>
                  <a:gd name="T86" fmla="*/ 156 w 266"/>
                  <a:gd name="T87" fmla="*/ 54 h 161"/>
                  <a:gd name="T88" fmla="*/ 185 w 266"/>
                  <a:gd name="T89" fmla="*/ 14 h 161"/>
                  <a:gd name="T90" fmla="*/ 214 w 266"/>
                  <a:gd name="T91" fmla="*/ 37 h 161"/>
                  <a:gd name="T92" fmla="*/ 215 w 266"/>
                  <a:gd name="T93" fmla="*/ 51 h 161"/>
                  <a:gd name="T94" fmla="*/ 229 w 266"/>
                  <a:gd name="T95" fmla="*/ 51 h 161"/>
                  <a:gd name="T96" fmla="*/ 246 w 266"/>
                  <a:gd name="T97" fmla="*/ 99 h 161"/>
                  <a:gd name="T98" fmla="*/ 207 w 266"/>
                  <a:gd name="T99" fmla="*/ 99 h 161"/>
                  <a:gd name="T100" fmla="*/ 177 w 266"/>
                  <a:gd name="T101" fmla="*/ 127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6" h="161">
                    <a:moveTo>
                      <a:pt x="218" y="113"/>
                    </a:moveTo>
                    <a:cubicBezTo>
                      <a:pt x="221" y="113"/>
                      <a:pt x="221" y="113"/>
                      <a:pt x="221" y="113"/>
                    </a:cubicBezTo>
                    <a:cubicBezTo>
                      <a:pt x="253" y="113"/>
                      <a:pt x="253" y="113"/>
                      <a:pt x="253" y="113"/>
                    </a:cubicBezTo>
                    <a:cubicBezTo>
                      <a:pt x="254" y="112"/>
                      <a:pt x="254" y="112"/>
                      <a:pt x="254" y="112"/>
                    </a:cubicBezTo>
                    <a:cubicBezTo>
                      <a:pt x="261" y="104"/>
                      <a:pt x="266" y="93"/>
                      <a:pt x="266" y="81"/>
                    </a:cubicBezTo>
                    <a:cubicBezTo>
                      <a:pt x="266" y="59"/>
                      <a:pt x="250" y="40"/>
                      <a:pt x="229" y="37"/>
                    </a:cubicBezTo>
                    <a:cubicBezTo>
                      <a:pt x="229" y="37"/>
                      <a:pt x="229" y="37"/>
                      <a:pt x="229" y="37"/>
                    </a:cubicBezTo>
                    <a:cubicBezTo>
                      <a:pt x="225" y="16"/>
                      <a:pt x="207" y="0"/>
                      <a:pt x="185" y="0"/>
                    </a:cubicBezTo>
                    <a:cubicBezTo>
                      <a:pt x="164" y="0"/>
                      <a:pt x="147" y="14"/>
                      <a:pt x="141" y="33"/>
                    </a:cubicBezTo>
                    <a:cubicBezTo>
                      <a:pt x="134" y="27"/>
                      <a:pt x="124" y="23"/>
                      <a:pt x="113" y="23"/>
                    </a:cubicBezTo>
                    <a:cubicBezTo>
                      <a:pt x="91" y="23"/>
                      <a:pt x="72" y="40"/>
                      <a:pt x="69" y="61"/>
                    </a:cubicBezTo>
                    <a:cubicBezTo>
                      <a:pt x="62" y="56"/>
                      <a:pt x="54" y="54"/>
                      <a:pt x="45" y="54"/>
                    </a:cubicBezTo>
                    <a:cubicBezTo>
                      <a:pt x="20" y="54"/>
                      <a:pt x="0" y="74"/>
                      <a:pt x="0" y="99"/>
                    </a:cubicBezTo>
                    <a:cubicBezTo>
                      <a:pt x="0" y="104"/>
                      <a:pt x="1" y="108"/>
                      <a:pt x="2" y="113"/>
                    </a:cubicBezTo>
                    <a:cubicBezTo>
                      <a:pt x="2" y="113"/>
                      <a:pt x="2" y="113"/>
                      <a:pt x="2" y="113"/>
                    </a:cubicBezTo>
                    <a:cubicBezTo>
                      <a:pt x="2" y="113"/>
                      <a:pt x="2" y="113"/>
                      <a:pt x="2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87" y="113"/>
                      <a:pt x="87" y="113"/>
                      <a:pt x="87" y="113"/>
                    </a:cubicBezTo>
                    <a:cubicBezTo>
                      <a:pt x="108" y="113"/>
                      <a:pt x="108" y="113"/>
                      <a:pt x="108" y="113"/>
                    </a:cubicBezTo>
                    <a:cubicBezTo>
                      <a:pt x="111" y="113"/>
                      <a:pt x="111" y="113"/>
                      <a:pt x="111" y="113"/>
                    </a:cubicBezTo>
                    <a:cubicBezTo>
                      <a:pt x="112" y="113"/>
                      <a:pt x="113" y="113"/>
                      <a:pt x="113" y="113"/>
                    </a:cubicBezTo>
                    <a:cubicBezTo>
                      <a:pt x="113" y="113"/>
                      <a:pt x="113" y="113"/>
                      <a:pt x="113" y="113"/>
                    </a:cubicBezTo>
                    <a:cubicBezTo>
                      <a:pt x="118" y="113"/>
                      <a:pt x="118" y="113"/>
                      <a:pt x="118" y="113"/>
                    </a:cubicBezTo>
                    <a:cubicBezTo>
                      <a:pt x="118" y="113"/>
                      <a:pt x="118" y="113"/>
                      <a:pt x="118" y="113"/>
                    </a:cubicBezTo>
                    <a:cubicBezTo>
                      <a:pt x="135" y="113"/>
                      <a:pt x="135" y="113"/>
                      <a:pt x="135" y="113"/>
                    </a:cubicBezTo>
                    <a:cubicBezTo>
                      <a:pt x="136" y="117"/>
                      <a:pt x="138" y="120"/>
                      <a:pt x="141" y="124"/>
                    </a:cubicBezTo>
                    <a:cubicBezTo>
                      <a:pt x="138" y="126"/>
                      <a:pt x="136" y="130"/>
                      <a:pt x="136" y="135"/>
                    </a:cubicBezTo>
                    <a:cubicBezTo>
                      <a:pt x="136" y="146"/>
                      <a:pt x="136" y="146"/>
                      <a:pt x="136" y="146"/>
                    </a:cubicBezTo>
                    <a:cubicBezTo>
                      <a:pt x="136" y="152"/>
                      <a:pt x="139" y="157"/>
                      <a:pt x="145" y="160"/>
                    </a:cubicBezTo>
                    <a:cubicBezTo>
                      <a:pt x="147" y="160"/>
                      <a:pt x="149" y="161"/>
                      <a:pt x="151" y="161"/>
                    </a:cubicBezTo>
                    <a:cubicBezTo>
                      <a:pt x="153" y="161"/>
                      <a:pt x="156" y="160"/>
                      <a:pt x="158" y="159"/>
                    </a:cubicBezTo>
                    <a:cubicBezTo>
                      <a:pt x="163" y="157"/>
                      <a:pt x="166" y="152"/>
                      <a:pt x="166" y="146"/>
                    </a:cubicBezTo>
                    <a:cubicBezTo>
                      <a:pt x="166" y="140"/>
                      <a:pt x="166" y="140"/>
                      <a:pt x="166" y="140"/>
                    </a:cubicBezTo>
                    <a:cubicBezTo>
                      <a:pt x="168" y="141"/>
                      <a:pt x="170" y="141"/>
                      <a:pt x="172" y="141"/>
                    </a:cubicBezTo>
                    <a:cubicBezTo>
                      <a:pt x="172" y="146"/>
                      <a:pt x="172" y="146"/>
                      <a:pt x="172" y="146"/>
                    </a:cubicBezTo>
                    <a:cubicBezTo>
                      <a:pt x="172" y="152"/>
                      <a:pt x="175" y="157"/>
                      <a:pt x="181" y="160"/>
                    </a:cubicBezTo>
                    <a:cubicBezTo>
                      <a:pt x="183" y="160"/>
                      <a:pt x="185" y="161"/>
                      <a:pt x="187" y="161"/>
                    </a:cubicBezTo>
                    <a:cubicBezTo>
                      <a:pt x="190" y="161"/>
                      <a:pt x="192" y="160"/>
                      <a:pt x="194" y="159"/>
                    </a:cubicBezTo>
                    <a:cubicBezTo>
                      <a:pt x="199" y="157"/>
                      <a:pt x="202" y="152"/>
                      <a:pt x="202" y="146"/>
                    </a:cubicBezTo>
                    <a:cubicBezTo>
                      <a:pt x="202" y="134"/>
                      <a:pt x="202" y="134"/>
                      <a:pt x="202" y="134"/>
                    </a:cubicBezTo>
                    <a:cubicBezTo>
                      <a:pt x="204" y="132"/>
                      <a:pt x="206" y="131"/>
                      <a:pt x="208" y="129"/>
                    </a:cubicBezTo>
                    <a:cubicBezTo>
                      <a:pt x="216" y="129"/>
                      <a:pt x="216" y="129"/>
                      <a:pt x="216" y="129"/>
                    </a:cubicBezTo>
                    <a:cubicBezTo>
                      <a:pt x="216" y="160"/>
                      <a:pt x="216" y="160"/>
                      <a:pt x="216" y="160"/>
                    </a:cubicBezTo>
                    <a:cubicBezTo>
                      <a:pt x="226" y="160"/>
                      <a:pt x="226" y="160"/>
                      <a:pt x="226" y="160"/>
                    </a:cubicBezTo>
                    <a:cubicBezTo>
                      <a:pt x="226" y="120"/>
                      <a:pt x="226" y="120"/>
                      <a:pt x="226" y="120"/>
                    </a:cubicBezTo>
                    <a:cubicBezTo>
                      <a:pt x="215" y="120"/>
                      <a:pt x="215" y="120"/>
                      <a:pt x="215" y="120"/>
                    </a:cubicBezTo>
                    <a:cubicBezTo>
                      <a:pt x="216" y="118"/>
                      <a:pt x="217" y="116"/>
                      <a:pt x="218" y="113"/>
                    </a:cubicBezTo>
                    <a:close/>
                    <a:moveTo>
                      <a:pt x="81" y="99"/>
                    </a:moveTo>
                    <a:cubicBezTo>
                      <a:pt x="75" y="99"/>
                      <a:pt x="75" y="99"/>
                      <a:pt x="75" y="99"/>
                    </a:cubicBezTo>
                    <a:cubicBezTo>
                      <a:pt x="14" y="99"/>
                      <a:pt x="14" y="99"/>
                      <a:pt x="14" y="99"/>
                    </a:cubicBezTo>
                    <a:cubicBezTo>
                      <a:pt x="14" y="99"/>
                      <a:pt x="14" y="99"/>
                      <a:pt x="14" y="99"/>
                    </a:cubicBezTo>
                    <a:cubicBezTo>
                      <a:pt x="14" y="82"/>
                      <a:pt x="28" y="68"/>
                      <a:pt x="45" y="68"/>
                    </a:cubicBezTo>
                    <a:cubicBezTo>
                      <a:pt x="56" y="68"/>
                      <a:pt x="66" y="75"/>
                      <a:pt x="71" y="84"/>
                    </a:cubicBezTo>
                    <a:cubicBezTo>
                      <a:pt x="71" y="84"/>
                      <a:pt x="71" y="84"/>
                      <a:pt x="71" y="84"/>
                    </a:cubicBezTo>
                    <a:cubicBezTo>
                      <a:pt x="73" y="89"/>
                      <a:pt x="77" y="94"/>
                      <a:pt x="81" y="99"/>
                    </a:cubicBezTo>
                    <a:cubicBezTo>
                      <a:pt x="81" y="99"/>
                      <a:pt x="81" y="99"/>
                      <a:pt x="81" y="99"/>
                    </a:cubicBezTo>
                    <a:close/>
                    <a:moveTo>
                      <a:pt x="156" y="146"/>
                    </a:moveTo>
                    <a:cubicBezTo>
                      <a:pt x="156" y="149"/>
                      <a:pt x="155" y="152"/>
                      <a:pt x="151" y="152"/>
                    </a:cubicBezTo>
                    <a:cubicBezTo>
                      <a:pt x="147" y="152"/>
                      <a:pt x="146" y="149"/>
                      <a:pt x="146" y="146"/>
                    </a:cubicBezTo>
                    <a:cubicBezTo>
                      <a:pt x="146" y="134"/>
                      <a:pt x="146" y="134"/>
                      <a:pt x="146" y="134"/>
                    </a:cubicBezTo>
                    <a:cubicBezTo>
                      <a:pt x="146" y="133"/>
                      <a:pt x="147" y="132"/>
                      <a:pt x="147" y="131"/>
                    </a:cubicBezTo>
                    <a:cubicBezTo>
                      <a:pt x="150" y="133"/>
                      <a:pt x="153" y="135"/>
                      <a:pt x="156" y="136"/>
                    </a:cubicBezTo>
                    <a:cubicBezTo>
                      <a:pt x="156" y="146"/>
                      <a:pt x="156" y="146"/>
                      <a:pt x="156" y="146"/>
                    </a:cubicBezTo>
                    <a:close/>
                    <a:moveTo>
                      <a:pt x="192" y="146"/>
                    </a:moveTo>
                    <a:cubicBezTo>
                      <a:pt x="192" y="149"/>
                      <a:pt x="191" y="152"/>
                      <a:pt x="187" y="152"/>
                    </a:cubicBezTo>
                    <a:cubicBezTo>
                      <a:pt x="184" y="152"/>
                      <a:pt x="182" y="149"/>
                      <a:pt x="182" y="146"/>
                    </a:cubicBezTo>
                    <a:cubicBezTo>
                      <a:pt x="182" y="141"/>
                      <a:pt x="182" y="141"/>
                      <a:pt x="182" y="141"/>
                    </a:cubicBezTo>
                    <a:cubicBezTo>
                      <a:pt x="186" y="141"/>
                      <a:pt x="189" y="140"/>
                      <a:pt x="192" y="139"/>
                    </a:cubicBezTo>
                    <a:lnTo>
                      <a:pt x="192" y="146"/>
                    </a:lnTo>
                    <a:close/>
                    <a:moveTo>
                      <a:pt x="177" y="127"/>
                    </a:moveTo>
                    <a:cubicBezTo>
                      <a:pt x="160" y="127"/>
                      <a:pt x="147" y="115"/>
                      <a:pt x="146" y="99"/>
                    </a:cubicBezTo>
                    <a:cubicBezTo>
                      <a:pt x="146" y="99"/>
                      <a:pt x="146" y="99"/>
                      <a:pt x="146" y="99"/>
                    </a:cubicBezTo>
                    <a:cubicBezTo>
                      <a:pt x="146" y="99"/>
                      <a:pt x="146" y="99"/>
                      <a:pt x="146" y="99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112" y="99"/>
                      <a:pt x="112" y="99"/>
                      <a:pt x="112" y="99"/>
                    </a:cubicBezTo>
                    <a:cubicBezTo>
                      <a:pt x="96" y="98"/>
                      <a:pt x="83" y="84"/>
                      <a:pt x="83" y="68"/>
                    </a:cubicBezTo>
                    <a:cubicBezTo>
                      <a:pt x="83" y="51"/>
                      <a:pt x="97" y="38"/>
                      <a:pt x="113" y="38"/>
                    </a:cubicBezTo>
                    <a:cubicBezTo>
                      <a:pt x="130" y="38"/>
                      <a:pt x="144" y="51"/>
                      <a:pt x="144" y="68"/>
                    </a:cubicBezTo>
                    <a:cubicBezTo>
                      <a:pt x="158" y="68"/>
                      <a:pt x="158" y="68"/>
                      <a:pt x="158" y="68"/>
                    </a:cubicBezTo>
                    <a:cubicBezTo>
                      <a:pt x="158" y="67"/>
                      <a:pt x="158" y="66"/>
                      <a:pt x="158" y="66"/>
                    </a:cubicBezTo>
                    <a:cubicBezTo>
                      <a:pt x="158" y="65"/>
                      <a:pt x="158" y="65"/>
                      <a:pt x="158" y="65"/>
                    </a:cubicBezTo>
                    <a:cubicBezTo>
                      <a:pt x="158" y="64"/>
                      <a:pt x="158" y="64"/>
                      <a:pt x="158" y="63"/>
                    </a:cubicBezTo>
                    <a:cubicBezTo>
                      <a:pt x="158" y="63"/>
                      <a:pt x="158" y="63"/>
                      <a:pt x="158" y="62"/>
                    </a:cubicBezTo>
                    <a:cubicBezTo>
                      <a:pt x="158" y="62"/>
                      <a:pt x="158" y="61"/>
                      <a:pt x="158" y="60"/>
                    </a:cubicBezTo>
                    <a:cubicBezTo>
                      <a:pt x="158" y="60"/>
                      <a:pt x="158" y="60"/>
                      <a:pt x="158" y="60"/>
                    </a:cubicBezTo>
                    <a:cubicBezTo>
                      <a:pt x="157" y="58"/>
                      <a:pt x="157" y="56"/>
                      <a:pt x="156" y="54"/>
                    </a:cubicBezTo>
                    <a:cubicBezTo>
                      <a:pt x="154" y="45"/>
                      <a:pt x="154" y="45"/>
                      <a:pt x="154" y="45"/>
                    </a:cubicBezTo>
                    <a:cubicBezTo>
                      <a:pt x="154" y="28"/>
                      <a:pt x="168" y="14"/>
                      <a:pt x="185" y="14"/>
                    </a:cubicBezTo>
                    <a:cubicBezTo>
                      <a:pt x="199" y="14"/>
                      <a:pt x="211" y="24"/>
                      <a:pt x="214" y="37"/>
                    </a:cubicBezTo>
                    <a:cubicBezTo>
                      <a:pt x="214" y="37"/>
                      <a:pt x="214" y="37"/>
                      <a:pt x="214" y="37"/>
                    </a:cubicBezTo>
                    <a:cubicBezTo>
                      <a:pt x="215" y="39"/>
                      <a:pt x="215" y="42"/>
                      <a:pt x="215" y="44"/>
                    </a:cubicBezTo>
                    <a:cubicBezTo>
                      <a:pt x="215" y="47"/>
                      <a:pt x="215" y="49"/>
                      <a:pt x="215" y="51"/>
                    </a:cubicBezTo>
                    <a:cubicBezTo>
                      <a:pt x="217" y="51"/>
                      <a:pt x="219" y="50"/>
                      <a:pt x="221" y="50"/>
                    </a:cubicBezTo>
                    <a:cubicBezTo>
                      <a:pt x="224" y="50"/>
                      <a:pt x="227" y="51"/>
                      <a:pt x="229" y="51"/>
                    </a:cubicBezTo>
                    <a:cubicBezTo>
                      <a:pt x="242" y="55"/>
                      <a:pt x="252" y="67"/>
                      <a:pt x="252" y="81"/>
                    </a:cubicBezTo>
                    <a:cubicBezTo>
                      <a:pt x="252" y="88"/>
                      <a:pt x="250" y="94"/>
                      <a:pt x="246" y="99"/>
                    </a:cubicBezTo>
                    <a:cubicBezTo>
                      <a:pt x="207" y="99"/>
                      <a:pt x="207" y="99"/>
                      <a:pt x="207" y="99"/>
                    </a:cubicBezTo>
                    <a:cubicBezTo>
                      <a:pt x="207" y="99"/>
                      <a:pt x="207" y="99"/>
                      <a:pt x="207" y="99"/>
                    </a:cubicBezTo>
                    <a:cubicBezTo>
                      <a:pt x="207" y="102"/>
                      <a:pt x="206" y="105"/>
                      <a:pt x="205" y="108"/>
                    </a:cubicBezTo>
                    <a:cubicBezTo>
                      <a:pt x="200" y="119"/>
                      <a:pt x="189" y="127"/>
                      <a:pt x="177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178" name="Group 177"/>
          <p:cNvGrpSpPr/>
          <p:nvPr/>
        </p:nvGrpSpPr>
        <p:grpSpPr>
          <a:xfrm>
            <a:off x="3317334" y="1762127"/>
            <a:ext cx="355706" cy="665607"/>
            <a:chOff x="1957918" y="1203472"/>
            <a:chExt cx="355706" cy="665607"/>
          </a:xfrm>
          <a:solidFill>
            <a:schemeClr val="accent1"/>
          </a:solidFill>
        </p:grpSpPr>
        <p:grpSp>
          <p:nvGrpSpPr>
            <p:cNvPr id="179" name="Group 178"/>
            <p:cNvGrpSpPr/>
            <p:nvPr/>
          </p:nvGrpSpPr>
          <p:grpSpPr>
            <a:xfrm>
              <a:off x="1957918" y="1203472"/>
              <a:ext cx="355706" cy="216150"/>
              <a:chOff x="1927293" y="976427"/>
              <a:chExt cx="421194" cy="255945"/>
            </a:xfrm>
            <a:grpFill/>
          </p:grpSpPr>
          <p:sp>
            <p:nvSpPr>
              <p:cNvPr id="203" name="Freeform 55"/>
              <p:cNvSpPr>
                <a:spLocks/>
              </p:cNvSpPr>
              <p:nvPr/>
            </p:nvSpPr>
            <p:spPr bwMode="auto">
              <a:xfrm>
                <a:off x="2036968" y="979709"/>
                <a:ext cx="44854" cy="106119"/>
              </a:xfrm>
              <a:custGeom>
                <a:avLst/>
                <a:gdLst>
                  <a:gd name="T0" fmla="*/ 0 w 41"/>
                  <a:gd name="T1" fmla="*/ 19 h 97"/>
                  <a:gd name="T2" fmla="*/ 17 w 41"/>
                  <a:gd name="T3" fmla="*/ 19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19"/>
                    </a:moveTo>
                    <a:lnTo>
                      <a:pt x="17" y="19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4" name="Freeform 57"/>
              <p:cNvSpPr>
                <a:spLocks/>
              </p:cNvSpPr>
              <p:nvPr/>
            </p:nvSpPr>
            <p:spPr bwMode="auto">
              <a:xfrm>
                <a:off x="2114916" y="979709"/>
                <a:ext cx="44854" cy="106119"/>
              </a:xfrm>
              <a:custGeom>
                <a:avLst/>
                <a:gdLst>
                  <a:gd name="T0" fmla="*/ 0 w 41"/>
                  <a:gd name="T1" fmla="*/ 19 h 97"/>
                  <a:gd name="T2" fmla="*/ 17 w 41"/>
                  <a:gd name="T3" fmla="*/ 19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19"/>
                    </a:moveTo>
                    <a:lnTo>
                      <a:pt x="17" y="19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" name="Freeform 65"/>
              <p:cNvSpPr>
                <a:spLocks noEditPoints="1"/>
              </p:cNvSpPr>
              <p:nvPr/>
            </p:nvSpPr>
            <p:spPr bwMode="auto">
              <a:xfrm>
                <a:off x="1927293" y="976427"/>
                <a:ext cx="76581" cy="109401"/>
              </a:xfrm>
              <a:custGeom>
                <a:avLst/>
                <a:gdLst>
                  <a:gd name="T0" fmla="*/ 21 w 29"/>
                  <a:gd name="T1" fmla="*/ 1 h 41"/>
                  <a:gd name="T2" fmla="*/ 15 w 29"/>
                  <a:gd name="T3" fmla="*/ 0 h 41"/>
                  <a:gd name="T4" fmla="*/ 9 w 29"/>
                  <a:gd name="T5" fmla="*/ 1 h 41"/>
                  <a:gd name="T6" fmla="*/ 0 w 29"/>
                  <a:gd name="T7" fmla="*/ 15 h 41"/>
                  <a:gd name="T8" fmla="*/ 0 w 29"/>
                  <a:gd name="T9" fmla="*/ 26 h 41"/>
                  <a:gd name="T10" fmla="*/ 9 w 29"/>
                  <a:gd name="T11" fmla="*/ 40 h 41"/>
                  <a:gd name="T12" fmla="*/ 15 w 29"/>
                  <a:gd name="T13" fmla="*/ 41 h 41"/>
                  <a:gd name="T14" fmla="*/ 21 w 29"/>
                  <a:gd name="T15" fmla="*/ 40 h 41"/>
                  <a:gd name="T16" fmla="*/ 29 w 29"/>
                  <a:gd name="T17" fmla="*/ 26 h 41"/>
                  <a:gd name="T18" fmla="*/ 29 w 29"/>
                  <a:gd name="T19" fmla="*/ 15 h 41"/>
                  <a:gd name="T20" fmla="*/ 21 w 29"/>
                  <a:gd name="T21" fmla="*/ 1 h 41"/>
                  <a:gd name="T22" fmla="*/ 19 w 29"/>
                  <a:gd name="T23" fmla="*/ 26 h 41"/>
                  <a:gd name="T24" fmla="*/ 15 w 29"/>
                  <a:gd name="T25" fmla="*/ 32 h 41"/>
                  <a:gd name="T26" fmla="*/ 10 w 29"/>
                  <a:gd name="T27" fmla="*/ 26 h 41"/>
                  <a:gd name="T28" fmla="*/ 10 w 29"/>
                  <a:gd name="T29" fmla="*/ 15 h 41"/>
                  <a:gd name="T30" fmla="*/ 15 w 29"/>
                  <a:gd name="T31" fmla="*/ 9 h 41"/>
                  <a:gd name="T32" fmla="*/ 19 w 29"/>
                  <a:gd name="T33" fmla="*/ 15 h 41"/>
                  <a:gd name="T34" fmla="*/ 19 w 29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1" y="0"/>
                      <a:pt x="9" y="1"/>
                    </a:cubicBezTo>
                    <a:cubicBezTo>
                      <a:pt x="3" y="4"/>
                      <a:pt x="0" y="9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3"/>
                      <a:pt x="3" y="38"/>
                      <a:pt x="9" y="40"/>
                    </a:cubicBezTo>
                    <a:cubicBezTo>
                      <a:pt x="11" y="41"/>
                      <a:pt x="13" y="41"/>
                      <a:pt x="15" y="41"/>
                    </a:cubicBezTo>
                    <a:cubicBezTo>
                      <a:pt x="17" y="41"/>
                      <a:pt x="19" y="41"/>
                      <a:pt x="21" y="40"/>
                    </a:cubicBezTo>
                    <a:cubicBezTo>
                      <a:pt x="27" y="37"/>
                      <a:pt x="29" y="32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9"/>
                      <a:pt x="27" y="4"/>
                      <a:pt x="21" y="1"/>
                    </a:cubicBezTo>
                    <a:close/>
                    <a:moveTo>
                      <a:pt x="19" y="26"/>
                    </a:moveTo>
                    <a:cubicBezTo>
                      <a:pt x="19" y="30"/>
                      <a:pt x="18" y="32"/>
                      <a:pt x="15" y="32"/>
                    </a:cubicBezTo>
                    <a:cubicBezTo>
                      <a:pt x="11" y="32"/>
                      <a:pt x="10" y="30"/>
                      <a:pt x="10" y="2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1" y="9"/>
                      <a:pt x="15" y="9"/>
                    </a:cubicBezTo>
                    <a:cubicBezTo>
                      <a:pt x="18" y="9"/>
                      <a:pt x="19" y="12"/>
                      <a:pt x="19" y="15"/>
                    </a:cubicBezTo>
                    <a:lnTo>
                      <a:pt x="19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" name="Freeform 67"/>
              <p:cNvSpPr>
                <a:spLocks/>
              </p:cNvSpPr>
              <p:nvPr/>
            </p:nvSpPr>
            <p:spPr bwMode="auto">
              <a:xfrm>
                <a:off x="2305821" y="979709"/>
                <a:ext cx="42666" cy="106119"/>
              </a:xfrm>
              <a:custGeom>
                <a:avLst/>
                <a:gdLst>
                  <a:gd name="T0" fmla="*/ 0 w 39"/>
                  <a:gd name="T1" fmla="*/ 19 h 97"/>
                  <a:gd name="T2" fmla="*/ 15 w 39"/>
                  <a:gd name="T3" fmla="*/ 19 h 97"/>
                  <a:gd name="T4" fmla="*/ 15 w 39"/>
                  <a:gd name="T5" fmla="*/ 97 h 97"/>
                  <a:gd name="T6" fmla="*/ 39 w 39"/>
                  <a:gd name="T7" fmla="*/ 97 h 97"/>
                  <a:gd name="T8" fmla="*/ 39 w 39"/>
                  <a:gd name="T9" fmla="*/ 0 h 97"/>
                  <a:gd name="T10" fmla="*/ 0 w 39"/>
                  <a:gd name="T11" fmla="*/ 0 h 97"/>
                  <a:gd name="T12" fmla="*/ 0 w 39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0" y="19"/>
                    </a:moveTo>
                    <a:lnTo>
                      <a:pt x="15" y="19"/>
                    </a:lnTo>
                    <a:lnTo>
                      <a:pt x="15" y="97"/>
                    </a:lnTo>
                    <a:lnTo>
                      <a:pt x="39" y="97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7" name="Freeform 69"/>
              <p:cNvSpPr>
                <a:spLocks noEditPoints="1"/>
              </p:cNvSpPr>
              <p:nvPr/>
            </p:nvSpPr>
            <p:spPr bwMode="auto">
              <a:xfrm>
                <a:off x="2192864" y="976427"/>
                <a:ext cx="79863" cy="109401"/>
              </a:xfrm>
              <a:custGeom>
                <a:avLst/>
                <a:gdLst>
                  <a:gd name="T0" fmla="*/ 21 w 30"/>
                  <a:gd name="T1" fmla="*/ 1 h 41"/>
                  <a:gd name="T2" fmla="*/ 15 w 30"/>
                  <a:gd name="T3" fmla="*/ 0 h 41"/>
                  <a:gd name="T4" fmla="*/ 9 w 30"/>
                  <a:gd name="T5" fmla="*/ 1 h 41"/>
                  <a:gd name="T6" fmla="*/ 0 w 30"/>
                  <a:gd name="T7" fmla="*/ 15 h 41"/>
                  <a:gd name="T8" fmla="*/ 0 w 30"/>
                  <a:gd name="T9" fmla="*/ 26 h 41"/>
                  <a:gd name="T10" fmla="*/ 9 w 30"/>
                  <a:gd name="T11" fmla="*/ 40 h 41"/>
                  <a:gd name="T12" fmla="*/ 15 w 30"/>
                  <a:gd name="T13" fmla="*/ 41 h 41"/>
                  <a:gd name="T14" fmla="*/ 22 w 30"/>
                  <a:gd name="T15" fmla="*/ 40 h 41"/>
                  <a:gd name="T16" fmla="*/ 30 w 30"/>
                  <a:gd name="T17" fmla="*/ 26 h 41"/>
                  <a:gd name="T18" fmla="*/ 30 w 30"/>
                  <a:gd name="T19" fmla="*/ 15 h 41"/>
                  <a:gd name="T20" fmla="*/ 21 w 30"/>
                  <a:gd name="T21" fmla="*/ 1 h 41"/>
                  <a:gd name="T22" fmla="*/ 20 w 30"/>
                  <a:gd name="T23" fmla="*/ 26 h 41"/>
                  <a:gd name="T24" fmla="*/ 15 w 30"/>
                  <a:gd name="T25" fmla="*/ 32 h 41"/>
                  <a:gd name="T26" fmla="*/ 10 w 30"/>
                  <a:gd name="T27" fmla="*/ 26 h 41"/>
                  <a:gd name="T28" fmla="*/ 10 w 30"/>
                  <a:gd name="T29" fmla="*/ 15 h 41"/>
                  <a:gd name="T30" fmla="*/ 15 w 30"/>
                  <a:gd name="T31" fmla="*/ 9 h 41"/>
                  <a:gd name="T32" fmla="*/ 20 w 30"/>
                  <a:gd name="T33" fmla="*/ 15 h 41"/>
                  <a:gd name="T34" fmla="*/ 20 w 30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1" y="0"/>
                      <a:pt x="9" y="1"/>
                    </a:cubicBezTo>
                    <a:cubicBezTo>
                      <a:pt x="3" y="4"/>
                      <a:pt x="0" y="9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3"/>
                      <a:pt x="3" y="38"/>
                      <a:pt x="9" y="40"/>
                    </a:cubicBezTo>
                    <a:cubicBezTo>
                      <a:pt x="11" y="41"/>
                      <a:pt x="13" y="41"/>
                      <a:pt x="15" y="41"/>
                    </a:cubicBezTo>
                    <a:cubicBezTo>
                      <a:pt x="17" y="41"/>
                      <a:pt x="20" y="41"/>
                      <a:pt x="22" y="40"/>
                    </a:cubicBezTo>
                    <a:cubicBezTo>
                      <a:pt x="27" y="37"/>
                      <a:pt x="30" y="32"/>
                      <a:pt x="30" y="26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9"/>
                      <a:pt x="27" y="4"/>
                      <a:pt x="21" y="1"/>
                    </a:cubicBezTo>
                    <a:close/>
                    <a:moveTo>
                      <a:pt x="20" y="26"/>
                    </a:moveTo>
                    <a:cubicBezTo>
                      <a:pt x="20" y="30"/>
                      <a:pt x="19" y="32"/>
                      <a:pt x="15" y="32"/>
                    </a:cubicBezTo>
                    <a:cubicBezTo>
                      <a:pt x="12" y="32"/>
                      <a:pt x="10" y="30"/>
                      <a:pt x="10" y="2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2" y="9"/>
                      <a:pt x="15" y="9"/>
                    </a:cubicBezTo>
                    <a:cubicBezTo>
                      <a:pt x="19" y="9"/>
                      <a:pt x="20" y="12"/>
                      <a:pt x="20" y="15"/>
                    </a:cubicBezTo>
                    <a:lnTo>
                      <a:pt x="2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8" name="Freeform 59"/>
              <p:cNvSpPr>
                <a:spLocks/>
              </p:cNvSpPr>
              <p:nvPr/>
            </p:nvSpPr>
            <p:spPr bwMode="auto">
              <a:xfrm>
                <a:off x="2184658" y="1122971"/>
                <a:ext cx="44854" cy="106119"/>
              </a:xfrm>
              <a:custGeom>
                <a:avLst/>
                <a:gdLst>
                  <a:gd name="T0" fmla="*/ 0 w 41"/>
                  <a:gd name="T1" fmla="*/ 19 h 97"/>
                  <a:gd name="T2" fmla="*/ 17 w 41"/>
                  <a:gd name="T3" fmla="*/ 19 h 97"/>
                  <a:gd name="T4" fmla="*/ 17 w 41"/>
                  <a:gd name="T5" fmla="*/ 97 h 97"/>
                  <a:gd name="T6" fmla="*/ 41 w 41"/>
                  <a:gd name="T7" fmla="*/ 97 h 97"/>
                  <a:gd name="T8" fmla="*/ 41 w 41"/>
                  <a:gd name="T9" fmla="*/ 0 h 97"/>
                  <a:gd name="T10" fmla="*/ 0 w 41"/>
                  <a:gd name="T11" fmla="*/ 0 h 97"/>
                  <a:gd name="T12" fmla="*/ 0 w 41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0" y="19"/>
                    </a:moveTo>
                    <a:lnTo>
                      <a:pt x="17" y="19"/>
                    </a:lnTo>
                    <a:lnTo>
                      <a:pt x="17" y="97"/>
                    </a:lnTo>
                    <a:lnTo>
                      <a:pt x="41" y="97"/>
                    </a:ln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9" name="Freeform 62"/>
              <p:cNvSpPr>
                <a:spLocks/>
              </p:cNvSpPr>
              <p:nvPr/>
            </p:nvSpPr>
            <p:spPr bwMode="auto">
              <a:xfrm>
                <a:off x="2012352" y="1122971"/>
                <a:ext cx="44854" cy="106119"/>
              </a:xfrm>
              <a:custGeom>
                <a:avLst/>
                <a:gdLst>
                  <a:gd name="T0" fmla="*/ 41 w 41"/>
                  <a:gd name="T1" fmla="*/ 97 h 97"/>
                  <a:gd name="T2" fmla="*/ 41 w 41"/>
                  <a:gd name="T3" fmla="*/ 0 h 97"/>
                  <a:gd name="T4" fmla="*/ 0 w 41"/>
                  <a:gd name="T5" fmla="*/ 0 h 97"/>
                  <a:gd name="T6" fmla="*/ 0 w 41"/>
                  <a:gd name="T7" fmla="*/ 19 h 97"/>
                  <a:gd name="T8" fmla="*/ 15 w 41"/>
                  <a:gd name="T9" fmla="*/ 19 h 97"/>
                  <a:gd name="T10" fmla="*/ 15 w 41"/>
                  <a:gd name="T11" fmla="*/ 97 h 97"/>
                  <a:gd name="T12" fmla="*/ 41 w 41"/>
                  <a:gd name="T13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7">
                    <a:moveTo>
                      <a:pt x="41" y="97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15" y="19"/>
                    </a:lnTo>
                    <a:lnTo>
                      <a:pt x="15" y="97"/>
                    </a:lnTo>
                    <a:lnTo>
                      <a:pt x="41" y="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0" name="Freeform 63"/>
              <p:cNvSpPr>
                <a:spLocks/>
              </p:cNvSpPr>
              <p:nvPr/>
            </p:nvSpPr>
            <p:spPr bwMode="auto">
              <a:xfrm>
                <a:off x="2099599" y="1122971"/>
                <a:ext cx="42666" cy="106119"/>
              </a:xfrm>
              <a:custGeom>
                <a:avLst/>
                <a:gdLst>
                  <a:gd name="T0" fmla="*/ 0 w 39"/>
                  <a:gd name="T1" fmla="*/ 19 h 97"/>
                  <a:gd name="T2" fmla="*/ 15 w 39"/>
                  <a:gd name="T3" fmla="*/ 19 h 97"/>
                  <a:gd name="T4" fmla="*/ 15 w 39"/>
                  <a:gd name="T5" fmla="*/ 97 h 97"/>
                  <a:gd name="T6" fmla="*/ 39 w 39"/>
                  <a:gd name="T7" fmla="*/ 97 h 97"/>
                  <a:gd name="T8" fmla="*/ 39 w 39"/>
                  <a:gd name="T9" fmla="*/ 0 h 97"/>
                  <a:gd name="T10" fmla="*/ 0 w 39"/>
                  <a:gd name="T11" fmla="*/ 0 h 97"/>
                  <a:gd name="T12" fmla="*/ 0 w 39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0" y="19"/>
                    </a:moveTo>
                    <a:lnTo>
                      <a:pt x="15" y="19"/>
                    </a:lnTo>
                    <a:lnTo>
                      <a:pt x="15" y="97"/>
                    </a:lnTo>
                    <a:lnTo>
                      <a:pt x="39" y="97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1" name="Freeform 67"/>
              <p:cNvSpPr>
                <a:spLocks/>
              </p:cNvSpPr>
              <p:nvPr/>
            </p:nvSpPr>
            <p:spPr bwMode="auto">
              <a:xfrm>
                <a:off x="1927293" y="1122971"/>
                <a:ext cx="42666" cy="106119"/>
              </a:xfrm>
              <a:custGeom>
                <a:avLst/>
                <a:gdLst>
                  <a:gd name="T0" fmla="*/ 0 w 39"/>
                  <a:gd name="T1" fmla="*/ 19 h 97"/>
                  <a:gd name="T2" fmla="*/ 15 w 39"/>
                  <a:gd name="T3" fmla="*/ 19 h 97"/>
                  <a:gd name="T4" fmla="*/ 15 w 39"/>
                  <a:gd name="T5" fmla="*/ 97 h 97"/>
                  <a:gd name="T6" fmla="*/ 39 w 39"/>
                  <a:gd name="T7" fmla="*/ 97 h 97"/>
                  <a:gd name="T8" fmla="*/ 39 w 39"/>
                  <a:gd name="T9" fmla="*/ 0 h 97"/>
                  <a:gd name="T10" fmla="*/ 0 w 39"/>
                  <a:gd name="T11" fmla="*/ 0 h 97"/>
                  <a:gd name="T12" fmla="*/ 0 w 39"/>
                  <a:gd name="T13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0" y="19"/>
                    </a:moveTo>
                    <a:lnTo>
                      <a:pt x="15" y="19"/>
                    </a:lnTo>
                    <a:lnTo>
                      <a:pt x="15" y="97"/>
                    </a:lnTo>
                    <a:lnTo>
                      <a:pt x="39" y="97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2" name="Freeform 65"/>
              <p:cNvSpPr>
                <a:spLocks noEditPoints="1"/>
              </p:cNvSpPr>
              <p:nvPr/>
            </p:nvSpPr>
            <p:spPr bwMode="auto">
              <a:xfrm>
                <a:off x="2271906" y="1122971"/>
                <a:ext cx="76581" cy="109401"/>
              </a:xfrm>
              <a:custGeom>
                <a:avLst/>
                <a:gdLst>
                  <a:gd name="T0" fmla="*/ 21 w 29"/>
                  <a:gd name="T1" fmla="*/ 1 h 41"/>
                  <a:gd name="T2" fmla="*/ 15 w 29"/>
                  <a:gd name="T3" fmla="*/ 0 h 41"/>
                  <a:gd name="T4" fmla="*/ 9 w 29"/>
                  <a:gd name="T5" fmla="*/ 1 h 41"/>
                  <a:gd name="T6" fmla="*/ 0 w 29"/>
                  <a:gd name="T7" fmla="*/ 15 h 41"/>
                  <a:gd name="T8" fmla="*/ 0 w 29"/>
                  <a:gd name="T9" fmla="*/ 26 h 41"/>
                  <a:gd name="T10" fmla="*/ 9 w 29"/>
                  <a:gd name="T11" fmla="*/ 40 h 41"/>
                  <a:gd name="T12" fmla="*/ 15 w 29"/>
                  <a:gd name="T13" fmla="*/ 41 h 41"/>
                  <a:gd name="T14" fmla="*/ 21 w 29"/>
                  <a:gd name="T15" fmla="*/ 40 h 41"/>
                  <a:gd name="T16" fmla="*/ 29 w 29"/>
                  <a:gd name="T17" fmla="*/ 26 h 41"/>
                  <a:gd name="T18" fmla="*/ 29 w 29"/>
                  <a:gd name="T19" fmla="*/ 15 h 41"/>
                  <a:gd name="T20" fmla="*/ 21 w 29"/>
                  <a:gd name="T21" fmla="*/ 1 h 41"/>
                  <a:gd name="T22" fmla="*/ 19 w 29"/>
                  <a:gd name="T23" fmla="*/ 26 h 41"/>
                  <a:gd name="T24" fmla="*/ 15 w 29"/>
                  <a:gd name="T25" fmla="*/ 32 h 41"/>
                  <a:gd name="T26" fmla="*/ 10 w 29"/>
                  <a:gd name="T27" fmla="*/ 26 h 41"/>
                  <a:gd name="T28" fmla="*/ 10 w 29"/>
                  <a:gd name="T29" fmla="*/ 15 h 41"/>
                  <a:gd name="T30" fmla="*/ 15 w 29"/>
                  <a:gd name="T31" fmla="*/ 9 h 41"/>
                  <a:gd name="T32" fmla="*/ 19 w 29"/>
                  <a:gd name="T33" fmla="*/ 15 h 41"/>
                  <a:gd name="T34" fmla="*/ 19 w 29"/>
                  <a:gd name="T35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41">
                    <a:moveTo>
                      <a:pt x="21" y="1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13" y="0"/>
                      <a:pt x="11" y="0"/>
                      <a:pt x="9" y="1"/>
                    </a:cubicBezTo>
                    <a:cubicBezTo>
                      <a:pt x="3" y="4"/>
                      <a:pt x="0" y="9"/>
                      <a:pt x="0" y="1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3"/>
                      <a:pt x="3" y="38"/>
                      <a:pt x="9" y="40"/>
                    </a:cubicBezTo>
                    <a:cubicBezTo>
                      <a:pt x="11" y="41"/>
                      <a:pt x="13" y="41"/>
                      <a:pt x="15" y="41"/>
                    </a:cubicBezTo>
                    <a:cubicBezTo>
                      <a:pt x="17" y="41"/>
                      <a:pt x="19" y="41"/>
                      <a:pt x="21" y="40"/>
                    </a:cubicBezTo>
                    <a:cubicBezTo>
                      <a:pt x="27" y="37"/>
                      <a:pt x="29" y="32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9"/>
                      <a:pt x="27" y="4"/>
                      <a:pt x="21" y="1"/>
                    </a:cubicBezTo>
                    <a:close/>
                    <a:moveTo>
                      <a:pt x="19" y="26"/>
                    </a:moveTo>
                    <a:cubicBezTo>
                      <a:pt x="19" y="30"/>
                      <a:pt x="18" y="32"/>
                      <a:pt x="15" y="32"/>
                    </a:cubicBezTo>
                    <a:cubicBezTo>
                      <a:pt x="11" y="32"/>
                      <a:pt x="10" y="30"/>
                      <a:pt x="10" y="2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1" y="9"/>
                      <a:pt x="15" y="9"/>
                    </a:cubicBezTo>
                    <a:cubicBezTo>
                      <a:pt x="18" y="9"/>
                      <a:pt x="19" y="12"/>
                      <a:pt x="19" y="15"/>
                    </a:cubicBezTo>
                    <a:lnTo>
                      <a:pt x="19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81" name="Group 180"/>
            <p:cNvGrpSpPr>
              <a:grpSpLocks noChangeAspect="1"/>
            </p:cNvGrpSpPr>
            <p:nvPr/>
          </p:nvGrpSpPr>
          <p:grpSpPr>
            <a:xfrm>
              <a:off x="1963964" y="1464825"/>
              <a:ext cx="343615" cy="404254"/>
              <a:chOff x="1009650" y="2792413"/>
              <a:chExt cx="539750" cy="635000"/>
            </a:xfrm>
            <a:grpFill/>
          </p:grpSpPr>
          <p:sp>
            <p:nvSpPr>
              <p:cNvPr id="193" name="Freeform 20"/>
              <p:cNvSpPr>
                <a:spLocks noEditPoints="1"/>
              </p:cNvSpPr>
              <p:nvPr/>
            </p:nvSpPr>
            <p:spPr bwMode="auto">
              <a:xfrm>
                <a:off x="1009650" y="2792413"/>
                <a:ext cx="539750" cy="635000"/>
              </a:xfrm>
              <a:custGeom>
                <a:avLst/>
                <a:gdLst>
                  <a:gd name="T0" fmla="*/ 340 w 340"/>
                  <a:gd name="T1" fmla="*/ 400 h 400"/>
                  <a:gd name="T2" fmla="*/ 0 w 340"/>
                  <a:gd name="T3" fmla="*/ 400 h 400"/>
                  <a:gd name="T4" fmla="*/ 0 w 340"/>
                  <a:gd name="T5" fmla="*/ 0 h 400"/>
                  <a:gd name="T6" fmla="*/ 340 w 340"/>
                  <a:gd name="T7" fmla="*/ 0 h 400"/>
                  <a:gd name="T8" fmla="*/ 340 w 340"/>
                  <a:gd name="T9" fmla="*/ 400 h 400"/>
                  <a:gd name="T10" fmla="*/ 17 w 340"/>
                  <a:gd name="T11" fmla="*/ 383 h 400"/>
                  <a:gd name="T12" fmla="*/ 323 w 340"/>
                  <a:gd name="T13" fmla="*/ 383 h 400"/>
                  <a:gd name="T14" fmla="*/ 323 w 340"/>
                  <a:gd name="T15" fmla="*/ 17 h 400"/>
                  <a:gd name="T16" fmla="*/ 17 w 340"/>
                  <a:gd name="T17" fmla="*/ 17 h 400"/>
                  <a:gd name="T18" fmla="*/ 17 w 340"/>
                  <a:gd name="T19" fmla="*/ 383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0" h="400">
                    <a:moveTo>
                      <a:pt x="340" y="400"/>
                    </a:moveTo>
                    <a:lnTo>
                      <a:pt x="0" y="400"/>
                    </a:lnTo>
                    <a:lnTo>
                      <a:pt x="0" y="0"/>
                    </a:lnTo>
                    <a:lnTo>
                      <a:pt x="340" y="0"/>
                    </a:lnTo>
                    <a:lnTo>
                      <a:pt x="340" y="400"/>
                    </a:lnTo>
                    <a:close/>
                    <a:moveTo>
                      <a:pt x="17" y="383"/>
                    </a:moveTo>
                    <a:lnTo>
                      <a:pt x="323" y="383"/>
                    </a:lnTo>
                    <a:lnTo>
                      <a:pt x="323" y="17"/>
                    </a:lnTo>
                    <a:lnTo>
                      <a:pt x="17" y="17"/>
                    </a:lnTo>
                    <a:lnTo>
                      <a:pt x="17" y="3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4" name="Rectangle 21"/>
              <p:cNvSpPr>
                <a:spLocks noChangeArrowheads="1"/>
              </p:cNvSpPr>
              <p:nvPr/>
            </p:nvSpPr>
            <p:spPr bwMode="auto">
              <a:xfrm>
                <a:off x="1239838" y="3305176"/>
                <a:ext cx="25400" cy="1095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6" name="Rectangle 22"/>
              <p:cNvSpPr>
                <a:spLocks noChangeArrowheads="1"/>
              </p:cNvSpPr>
              <p:nvPr/>
            </p:nvSpPr>
            <p:spPr bwMode="auto">
              <a:xfrm>
                <a:off x="1292225" y="3305176"/>
                <a:ext cx="26988" cy="1095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7" name="Freeform 23"/>
              <p:cNvSpPr>
                <a:spLocks noEditPoints="1"/>
              </p:cNvSpPr>
              <p:nvPr/>
            </p:nvSpPr>
            <p:spPr bwMode="auto">
              <a:xfrm>
                <a:off x="1077913" y="2914651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8" name="Freeform 24"/>
              <p:cNvSpPr>
                <a:spLocks noEditPoints="1"/>
              </p:cNvSpPr>
              <p:nvPr/>
            </p:nvSpPr>
            <p:spPr bwMode="auto">
              <a:xfrm>
                <a:off x="1225550" y="2914651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9" name="Freeform 25"/>
              <p:cNvSpPr>
                <a:spLocks noEditPoints="1"/>
              </p:cNvSpPr>
              <p:nvPr/>
            </p:nvSpPr>
            <p:spPr bwMode="auto">
              <a:xfrm>
                <a:off x="1373188" y="2914651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" name="Freeform 26"/>
              <p:cNvSpPr>
                <a:spLocks noEditPoints="1"/>
              </p:cNvSpPr>
              <p:nvPr/>
            </p:nvSpPr>
            <p:spPr bwMode="auto">
              <a:xfrm>
                <a:off x="1077913" y="3109913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1" name="Freeform 27"/>
              <p:cNvSpPr>
                <a:spLocks noEditPoints="1"/>
              </p:cNvSpPr>
              <p:nvPr/>
            </p:nvSpPr>
            <p:spPr bwMode="auto">
              <a:xfrm>
                <a:off x="1225550" y="3109913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2" name="Freeform 28"/>
              <p:cNvSpPr>
                <a:spLocks noEditPoints="1"/>
              </p:cNvSpPr>
              <p:nvPr/>
            </p:nvSpPr>
            <p:spPr bwMode="auto">
              <a:xfrm>
                <a:off x="1373188" y="3109913"/>
                <a:ext cx="107950" cy="107950"/>
              </a:xfrm>
              <a:custGeom>
                <a:avLst/>
                <a:gdLst>
                  <a:gd name="T0" fmla="*/ 68 w 68"/>
                  <a:gd name="T1" fmla="*/ 68 h 68"/>
                  <a:gd name="T2" fmla="*/ 0 w 68"/>
                  <a:gd name="T3" fmla="*/ 68 h 68"/>
                  <a:gd name="T4" fmla="*/ 0 w 68"/>
                  <a:gd name="T5" fmla="*/ 0 h 68"/>
                  <a:gd name="T6" fmla="*/ 68 w 68"/>
                  <a:gd name="T7" fmla="*/ 0 h 68"/>
                  <a:gd name="T8" fmla="*/ 68 w 68"/>
                  <a:gd name="T9" fmla="*/ 68 h 68"/>
                  <a:gd name="T10" fmla="*/ 17 w 68"/>
                  <a:gd name="T11" fmla="*/ 51 h 68"/>
                  <a:gd name="T12" fmla="*/ 51 w 68"/>
                  <a:gd name="T13" fmla="*/ 51 h 68"/>
                  <a:gd name="T14" fmla="*/ 51 w 68"/>
                  <a:gd name="T15" fmla="*/ 17 h 68"/>
                  <a:gd name="T16" fmla="*/ 17 w 68"/>
                  <a:gd name="T17" fmla="*/ 17 h 68"/>
                  <a:gd name="T18" fmla="*/ 17 w 68"/>
                  <a:gd name="T19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lnTo>
                      <a:pt x="0" y="68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68"/>
                    </a:lnTo>
                    <a:close/>
                    <a:moveTo>
                      <a:pt x="17" y="51"/>
                    </a:moveTo>
                    <a:lnTo>
                      <a:pt x="51" y="51"/>
                    </a:lnTo>
                    <a:lnTo>
                      <a:pt x="51" y="17"/>
                    </a:lnTo>
                    <a:lnTo>
                      <a:pt x="17" y="17"/>
                    </a:lnTo>
                    <a:lnTo>
                      <a:pt x="1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213" name="Freeform 5"/>
          <p:cNvSpPr>
            <a:spLocks noChangeAspect="1"/>
          </p:cNvSpPr>
          <p:nvPr/>
        </p:nvSpPr>
        <p:spPr bwMode="auto">
          <a:xfrm>
            <a:off x="3362178" y="1059582"/>
            <a:ext cx="265428" cy="538827"/>
          </a:xfrm>
          <a:custGeom>
            <a:avLst/>
            <a:gdLst>
              <a:gd name="T0" fmla="*/ 333 w 333"/>
              <a:gd name="T1" fmla="*/ 264 h 676"/>
              <a:gd name="T2" fmla="*/ 166 w 333"/>
              <a:gd name="T3" fmla="*/ 264 h 676"/>
              <a:gd name="T4" fmla="*/ 166 w 333"/>
              <a:gd name="T5" fmla="*/ 0 h 676"/>
              <a:gd name="T6" fmla="*/ 0 w 333"/>
              <a:gd name="T7" fmla="*/ 412 h 676"/>
              <a:gd name="T8" fmla="*/ 166 w 333"/>
              <a:gd name="T9" fmla="*/ 412 h 676"/>
              <a:gd name="T10" fmla="*/ 166 w 333"/>
              <a:gd name="T11" fmla="*/ 676 h 676"/>
              <a:gd name="T12" fmla="*/ 333 w 333"/>
              <a:gd name="T13" fmla="*/ 264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3" h="676">
                <a:moveTo>
                  <a:pt x="333" y="264"/>
                </a:moveTo>
                <a:lnTo>
                  <a:pt x="166" y="264"/>
                </a:lnTo>
                <a:lnTo>
                  <a:pt x="166" y="0"/>
                </a:lnTo>
                <a:lnTo>
                  <a:pt x="0" y="412"/>
                </a:lnTo>
                <a:lnTo>
                  <a:pt x="166" y="412"/>
                </a:lnTo>
                <a:lnTo>
                  <a:pt x="166" y="676"/>
                </a:lnTo>
                <a:lnTo>
                  <a:pt x="333" y="2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6" name="Freeform 14"/>
          <p:cNvSpPr>
            <a:spLocks/>
          </p:cNvSpPr>
          <p:nvPr/>
        </p:nvSpPr>
        <p:spPr bwMode="auto">
          <a:xfrm>
            <a:off x="3749338" y="1360233"/>
            <a:ext cx="318311" cy="538827"/>
          </a:xfrm>
          <a:custGeom>
            <a:avLst/>
            <a:gdLst>
              <a:gd name="T0" fmla="*/ 498 w 498"/>
              <a:gd name="T1" fmla="*/ 295 h 843"/>
              <a:gd name="T2" fmla="*/ 270 w 498"/>
              <a:gd name="T3" fmla="*/ 295 h 843"/>
              <a:gd name="T4" fmla="*/ 451 w 498"/>
              <a:gd name="T5" fmla="*/ 2 h 843"/>
              <a:gd name="T6" fmla="*/ 188 w 498"/>
              <a:gd name="T7" fmla="*/ 0 h 843"/>
              <a:gd name="T8" fmla="*/ 0 w 498"/>
              <a:gd name="T9" fmla="*/ 411 h 843"/>
              <a:gd name="T10" fmla="*/ 219 w 498"/>
              <a:gd name="T11" fmla="*/ 411 h 843"/>
              <a:gd name="T12" fmla="*/ 63 w 498"/>
              <a:gd name="T13" fmla="*/ 843 h 843"/>
              <a:gd name="T14" fmla="*/ 498 w 498"/>
              <a:gd name="T15" fmla="*/ 295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8" h="843">
                <a:moveTo>
                  <a:pt x="498" y="295"/>
                </a:moveTo>
                <a:lnTo>
                  <a:pt x="270" y="295"/>
                </a:lnTo>
                <a:lnTo>
                  <a:pt x="451" y="2"/>
                </a:lnTo>
                <a:lnTo>
                  <a:pt x="188" y="0"/>
                </a:lnTo>
                <a:lnTo>
                  <a:pt x="0" y="411"/>
                </a:lnTo>
                <a:lnTo>
                  <a:pt x="219" y="411"/>
                </a:lnTo>
                <a:lnTo>
                  <a:pt x="63" y="843"/>
                </a:lnTo>
                <a:lnTo>
                  <a:pt x="498" y="2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7" name="Freeform 14"/>
          <p:cNvSpPr>
            <a:spLocks/>
          </p:cNvSpPr>
          <p:nvPr/>
        </p:nvSpPr>
        <p:spPr bwMode="auto">
          <a:xfrm flipH="1">
            <a:off x="2922725" y="1360233"/>
            <a:ext cx="318311" cy="538827"/>
          </a:xfrm>
          <a:custGeom>
            <a:avLst/>
            <a:gdLst>
              <a:gd name="T0" fmla="*/ 498 w 498"/>
              <a:gd name="T1" fmla="*/ 295 h 843"/>
              <a:gd name="T2" fmla="*/ 270 w 498"/>
              <a:gd name="T3" fmla="*/ 295 h 843"/>
              <a:gd name="T4" fmla="*/ 451 w 498"/>
              <a:gd name="T5" fmla="*/ 2 h 843"/>
              <a:gd name="T6" fmla="*/ 188 w 498"/>
              <a:gd name="T7" fmla="*/ 0 h 843"/>
              <a:gd name="T8" fmla="*/ 0 w 498"/>
              <a:gd name="T9" fmla="*/ 411 h 843"/>
              <a:gd name="T10" fmla="*/ 219 w 498"/>
              <a:gd name="T11" fmla="*/ 411 h 843"/>
              <a:gd name="T12" fmla="*/ 63 w 498"/>
              <a:gd name="T13" fmla="*/ 843 h 843"/>
              <a:gd name="T14" fmla="*/ 498 w 498"/>
              <a:gd name="T15" fmla="*/ 295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8" h="843">
                <a:moveTo>
                  <a:pt x="498" y="295"/>
                </a:moveTo>
                <a:lnTo>
                  <a:pt x="270" y="295"/>
                </a:lnTo>
                <a:lnTo>
                  <a:pt x="451" y="2"/>
                </a:lnTo>
                <a:lnTo>
                  <a:pt x="188" y="0"/>
                </a:lnTo>
                <a:lnTo>
                  <a:pt x="0" y="411"/>
                </a:lnTo>
                <a:lnTo>
                  <a:pt x="219" y="411"/>
                </a:lnTo>
                <a:lnTo>
                  <a:pt x="63" y="843"/>
                </a:lnTo>
                <a:lnTo>
                  <a:pt x="498" y="2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2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mph" presetSubtype="0" repeatCount="2000" decel="100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50" fill="hold"/>
                                        <p:tgtEl>
                                          <p:spTgt spid="21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repeatCount="2000" de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2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2000" de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50" fill="hold"/>
                                        <p:tgtEl>
                                          <p:spTgt spid="21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6" presetClass="emph" presetSubtype="0" decel="10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36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500" fill="hold"/>
                                        <p:tgtEl>
                                          <p:spTgt spid="36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Graphic spid="100" grpId="0">
        <p:bldAsOne/>
      </p:bldGraphic>
      <p:bldGraphic spid="100" grpId="1">
        <p:bldAsOne/>
      </p:bldGraphic>
      <p:bldP spid="213" grpId="0" animBg="1"/>
      <p:bldP spid="213" grpId="1" animBg="1"/>
      <p:bldP spid="216" grpId="0" animBg="1"/>
      <p:bldP spid="216" grpId="1" animBg="1"/>
      <p:bldP spid="217" grpId="0" animBg="1"/>
      <p:bldP spid="2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Most companies are using traditional solutions to deliver the IT services they need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395288" y="1707654"/>
            <a:ext cx="2592536" cy="1114121"/>
          </a:xfrm>
          <a:prstGeom prst="roundRect">
            <a:avLst>
              <a:gd name="adj" fmla="val 6657"/>
            </a:avLst>
          </a:prstGeom>
          <a:solidFill>
            <a:srgbClr val="1C3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21" name="Rectangle: Rounded Corners 20"/>
          <p:cNvSpPr/>
          <p:nvPr/>
        </p:nvSpPr>
        <p:spPr>
          <a:xfrm>
            <a:off x="3253869" y="1707654"/>
            <a:ext cx="2592536" cy="1114121"/>
          </a:xfrm>
          <a:prstGeom prst="roundRect">
            <a:avLst>
              <a:gd name="adj" fmla="val 66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22" name="Rectangle: Rounded Corners 21"/>
          <p:cNvSpPr/>
          <p:nvPr/>
        </p:nvSpPr>
        <p:spPr>
          <a:xfrm>
            <a:off x="6112450" y="1707654"/>
            <a:ext cx="2592536" cy="1114121"/>
          </a:xfrm>
          <a:prstGeom prst="roundRect">
            <a:avLst>
              <a:gd name="adj" fmla="val 66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23" name="Oval 22"/>
          <p:cNvSpPr/>
          <p:nvPr/>
        </p:nvSpPr>
        <p:spPr>
          <a:xfrm>
            <a:off x="1314236" y="1881370"/>
            <a:ext cx="766688" cy="7666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7006642" y="1881370"/>
            <a:ext cx="766688" cy="7666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4166793" y="1881370"/>
            <a:ext cx="766688" cy="7666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/>
          <p:cNvSpPr>
            <a:spLocks noChangeAspect="1" noEditPoints="1"/>
          </p:cNvSpPr>
          <p:nvPr/>
        </p:nvSpPr>
        <p:spPr bwMode="auto">
          <a:xfrm>
            <a:off x="1465829" y="2021037"/>
            <a:ext cx="463503" cy="487355"/>
          </a:xfrm>
          <a:custGeom>
            <a:avLst/>
            <a:gdLst>
              <a:gd name="T0" fmla="*/ 78 w 341"/>
              <a:gd name="T1" fmla="*/ 298 h 358"/>
              <a:gd name="T2" fmla="*/ 177 w 341"/>
              <a:gd name="T3" fmla="*/ 219 h 358"/>
              <a:gd name="T4" fmla="*/ 105 w 341"/>
              <a:gd name="T5" fmla="*/ 147 h 358"/>
              <a:gd name="T6" fmla="*/ 168 w 341"/>
              <a:gd name="T7" fmla="*/ 165 h 358"/>
              <a:gd name="T8" fmla="*/ 149 w 341"/>
              <a:gd name="T9" fmla="*/ 102 h 358"/>
              <a:gd name="T10" fmla="*/ 265 w 341"/>
              <a:gd name="T11" fmla="*/ 137 h 358"/>
              <a:gd name="T12" fmla="*/ 297 w 341"/>
              <a:gd name="T13" fmla="*/ 102 h 358"/>
              <a:gd name="T14" fmla="*/ 307 w 341"/>
              <a:gd name="T15" fmla="*/ 168 h 358"/>
              <a:gd name="T16" fmla="*/ 253 w 341"/>
              <a:gd name="T17" fmla="*/ 210 h 358"/>
              <a:gd name="T18" fmla="*/ 308 w 341"/>
              <a:gd name="T19" fmla="*/ 339 h 358"/>
              <a:gd name="T20" fmla="*/ 200 w 341"/>
              <a:gd name="T21" fmla="*/ 278 h 358"/>
              <a:gd name="T22" fmla="*/ 125 w 341"/>
              <a:gd name="T23" fmla="*/ 358 h 358"/>
              <a:gd name="T24" fmla="*/ 102 w 341"/>
              <a:gd name="T25" fmla="*/ 331 h 358"/>
              <a:gd name="T26" fmla="*/ 191 w 341"/>
              <a:gd name="T27" fmla="*/ 267 h 358"/>
              <a:gd name="T28" fmla="*/ 199 w 341"/>
              <a:gd name="T29" fmla="*/ 244 h 358"/>
              <a:gd name="T30" fmla="*/ 179 w 341"/>
              <a:gd name="T31" fmla="*/ 233 h 358"/>
              <a:gd name="T32" fmla="*/ 290 w 341"/>
              <a:gd name="T33" fmla="*/ 316 h 358"/>
              <a:gd name="T34" fmla="*/ 318 w 341"/>
              <a:gd name="T35" fmla="*/ 288 h 358"/>
              <a:gd name="T36" fmla="*/ 167 w 341"/>
              <a:gd name="T37" fmla="*/ 116 h 358"/>
              <a:gd name="T38" fmla="*/ 175 w 341"/>
              <a:gd name="T39" fmla="*/ 179 h 358"/>
              <a:gd name="T40" fmla="*/ 129 w 341"/>
              <a:gd name="T41" fmla="*/ 190 h 358"/>
              <a:gd name="T42" fmla="*/ 231 w 341"/>
              <a:gd name="T43" fmla="*/ 190 h 358"/>
              <a:gd name="T44" fmla="*/ 301 w 341"/>
              <a:gd name="T45" fmla="*/ 153 h 358"/>
              <a:gd name="T46" fmla="*/ 280 w 341"/>
              <a:gd name="T47" fmla="*/ 132 h 358"/>
              <a:gd name="T48" fmla="*/ 79 w 341"/>
              <a:gd name="T49" fmla="*/ 275 h 358"/>
              <a:gd name="T50" fmla="*/ 69 w 341"/>
              <a:gd name="T51" fmla="*/ 226 h 358"/>
              <a:gd name="T52" fmla="*/ 12 w 341"/>
              <a:gd name="T53" fmla="*/ 210 h 358"/>
              <a:gd name="T54" fmla="*/ 9 w 341"/>
              <a:gd name="T55" fmla="*/ 163 h 358"/>
              <a:gd name="T56" fmla="*/ 32 w 341"/>
              <a:gd name="T57" fmla="*/ 138 h 358"/>
              <a:gd name="T58" fmla="*/ 3 w 341"/>
              <a:gd name="T59" fmla="*/ 97 h 358"/>
              <a:gd name="T60" fmla="*/ 36 w 341"/>
              <a:gd name="T61" fmla="*/ 63 h 358"/>
              <a:gd name="T62" fmla="*/ 63 w 341"/>
              <a:gd name="T63" fmla="*/ 35 h 358"/>
              <a:gd name="T64" fmla="*/ 97 w 341"/>
              <a:gd name="T65" fmla="*/ 3 h 358"/>
              <a:gd name="T66" fmla="*/ 143 w 341"/>
              <a:gd name="T67" fmla="*/ 33 h 358"/>
              <a:gd name="T68" fmla="*/ 188 w 341"/>
              <a:gd name="T69" fmla="*/ 3 h 358"/>
              <a:gd name="T70" fmla="*/ 223 w 341"/>
              <a:gd name="T71" fmla="*/ 34 h 358"/>
              <a:gd name="T72" fmla="*/ 249 w 341"/>
              <a:gd name="T73" fmla="*/ 63 h 358"/>
              <a:gd name="T74" fmla="*/ 279 w 341"/>
              <a:gd name="T75" fmla="*/ 90 h 358"/>
              <a:gd name="T76" fmla="*/ 252 w 341"/>
              <a:gd name="T77" fmla="*/ 77 h 358"/>
              <a:gd name="T78" fmla="*/ 202 w 341"/>
              <a:gd name="T79" fmla="*/ 59 h 358"/>
              <a:gd name="T80" fmla="*/ 181 w 341"/>
              <a:gd name="T81" fmla="*/ 16 h 358"/>
              <a:gd name="T82" fmla="*/ 143 w 341"/>
              <a:gd name="T83" fmla="*/ 47 h 358"/>
              <a:gd name="T84" fmla="*/ 102 w 341"/>
              <a:gd name="T85" fmla="*/ 16 h 358"/>
              <a:gd name="T86" fmla="*/ 84 w 341"/>
              <a:gd name="T87" fmla="*/ 62 h 358"/>
              <a:gd name="T88" fmla="*/ 24 w 341"/>
              <a:gd name="T89" fmla="*/ 82 h 358"/>
              <a:gd name="T90" fmla="*/ 43 w 341"/>
              <a:gd name="T91" fmla="*/ 129 h 358"/>
              <a:gd name="T92" fmla="*/ 18 w 341"/>
              <a:gd name="T93" fmla="*/ 174 h 358"/>
              <a:gd name="T94" fmla="*/ 59 w 341"/>
              <a:gd name="T95" fmla="*/ 202 h 358"/>
              <a:gd name="T96" fmla="*/ 77 w 341"/>
              <a:gd name="T97" fmla="*/ 253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1" h="358">
                <a:moveTo>
                  <a:pt x="125" y="358"/>
                </a:moveTo>
                <a:cubicBezTo>
                  <a:pt x="113" y="358"/>
                  <a:pt x="98" y="347"/>
                  <a:pt x="92" y="341"/>
                </a:cubicBezTo>
                <a:cubicBezTo>
                  <a:pt x="92" y="341"/>
                  <a:pt x="92" y="341"/>
                  <a:pt x="92" y="341"/>
                </a:cubicBezTo>
                <a:cubicBezTo>
                  <a:pt x="82" y="331"/>
                  <a:pt x="67" y="309"/>
                  <a:pt x="78" y="298"/>
                </a:cubicBezTo>
                <a:cubicBezTo>
                  <a:pt x="123" y="250"/>
                  <a:pt x="123" y="250"/>
                  <a:pt x="123" y="250"/>
                </a:cubicBezTo>
                <a:cubicBezTo>
                  <a:pt x="124" y="249"/>
                  <a:pt x="125" y="248"/>
                  <a:pt x="126" y="248"/>
                </a:cubicBezTo>
                <a:cubicBezTo>
                  <a:pt x="137" y="243"/>
                  <a:pt x="152" y="236"/>
                  <a:pt x="154" y="233"/>
                </a:cubicBezTo>
                <a:cubicBezTo>
                  <a:pt x="155" y="232"/>
                  <a:pt x="165" y="219"/>
                  <a:pt x="177" y="219"/>
                </a:cubicBezTo>
                <a:cubicBezTo>
                  <a:pt x="178" y="219"/>
                  <a:pt x="180" y="219"/>
                  <a:pt x="182" y="219"/>
                </a:cubicBezTo>
                <a:cubicBezTo>
                  <a:pt x="181" y="218"/>
                  <a:pt x="180" y="217"/>
                  <a:pt x="179" y="216"/>
                </a:cubicBezTo>
                <a:cubicBezTo>
                  <a:pt x="158" y="223"/>
                  <a:pt x="135" y="217"/>
                  <a:pt x="119" y="200"/>
                </a:cubicBezTo>
                <a:cubicBezTo>
                  <a:pt x="107" y="188"/>
                  <a:pt x="102" y="168"/>
                  <a:pt x="105" y="147"/>
                </a:cubicBezTo>
                <a:cubicBezTo>
                  <a:pt x="105" y="144"/>
                  <a:pt x="107" y="142"/>
                  <a:pt x="109" y="141"/>
                </a:cubicBezTo>
                <a:cubicBezTo>
                  <a:pt x="112" y="140"/>
                  <a:pt x="115" y="141"/>
                  <a:pt x="116" y="143"/>
                </a:cubicBezTo>
                <a:cubicBezTo>
                  <a:pt x="141" y="168"/>
                  <a:pt x="141" y="168"/>
                  <a:pt x="141" y="168"/>
                </a:cubicBezTo>
                <a:cubicBezTo>
                  <a:pt x="168" y="165"/>
                  <a:pt x="168" y="165"/>
                  <a:pt x="168" y="165"/>
                </a:cubicBezTo>
                <a:cubicBezTo>
                  <a:pt x="170" y="139"/>
                  <a:pt x="170" y="139"/>
                  <a:pt x="170" y="139"/>
                </a:cubicBezTo>
                <a:cubicBezTo>
                  <a:pt x="145" y="114"/>
                  <a:pt x="145" y="114"/>
                  <a:pt x="145" y="114"/>
                </a:cubicBezTo>
                <a:cubicBezTo>
                  <a:pt x="143" y="112"/>
                  <a:pt x="143" y="110"/>
                  <a:pt x="144" y="107"/>
                </a:cubicBezTo>
                <a:cubicBezTo>
                  <a:pt x="144" y="105"/>
                  <a:pt x="147" y="103"/>
                  <a:pt x="149" y="102"/>
                </a:cubicBezTo>
                <a:cubicBezTo>
                  <a:pt x="170" y="99"/>
                  <a:pt x="190" y="105"/>
                  <a:pt x="202" y="117"/>
                </a:cubicBezTo>
                <a:cubicBezTo>
                  <a:pt x="219" y="133"/>
                  <a:pt x="224" y="157"/>
                  <a:pt x="218" y="178"/>
                </a:cubicBezTo>
                <a:cubicBezTo>
                  <a:pt x="219" y="179"/>
                  <a:pt x="220" y="180"/>
                  <a:pt x="221" y="181"/>
                </a:cubicBezTo>
                <a:cubicBezTo>
                  <a:pt x="265" y="137"/>
                  <a:pt x="265" y="137"/>
                  <a:pt x="265" y="137"/>
                </a:cubicBezTo>
                <a:cubicBezTo>
                  <a:pt x="264" y="136"/>
                  <a:pt x="264" y="136"/>
                  <a:pt x="264" y="136"/>
                </a:cubicBezTo>
                <a:cubicBezTo>
                  <a:pt x="262" y="135"/>
                  <a:pt x="262" y="133"/>
                  <a:pt x="262" y="131"/>
                </a:cubicBezTo>
                <a:cubicBezTo>
                  <a:pt x="262" y="129"/>
                  <a:pt x="263" y="127"/>
                  <a:pt x="265" y="125"/>
                </a:cubicBezTo>
                <a:cubicBezTo>
                  <a:pt x="297" y="102"/>
                  <a:pt x="297" y="102"/>
                  <a:pt x="297" y="102"/>
                </a:cubicBezTo>
                <a:cubicBezTo>
                  <a:pt x="299" y="100"/>
                  <a:pt x="303" y="100"/>
                  <a:pt x="306" y="103"/>
                </a:cubicBezTo>
                <a:cubicBezTo>
                  <a:pt x="330" y="127"/>
                  <a:pt x="330" y="127"/>
                  <a:pt x="330" y="127"/>
                </a:cubicBezTo>
                <a:cubicBezTo>
                  <a:pt x="333" y="130"/>
                  <a:pt x="333" y="134"/>
                  <a:pt x="331" y="137"/>
                </a:cubicBezTo>
                <a:cubicBezTo>
                  <a:pt x="307" y="168"/>
                  <a:pt x="307" y="168"/>
                  <a:pt x="307" y="168"/>
                </a:cubicBezTo>
                <a:cubicBezTo>
                  <a:pt x="306" y="169"/>
                  <a:pt x="304" y="170"/>
                  <a:pt x="302" y="170"/>
                </a:cubicBezTo>
                <a:cubicBezTo>
                  <a:pt x="300" y="170"/>
                  <a:pt x="298" y="170"/>
                  <a:pt x="296" y="168"/>
                </a:cubicBezTo>
                <a:cubicBezTo>
                  <a:pt x="295" y="167"/>
                  <a:pt x="295" y="167"/>
                  <a:pt x="295" y="167"/>
                </a:cubicBezTo>
                <a:cubicBezTo>
                  <a:pt x="253" y="210"/>
                  <a:pt x="253" y="210"/>
                  <a:pt x="253" y="210"/>
                </a:cubicBezTo>
                <a:cubicBezTo>
                  <a:pt x="283" y="237"/>
                  <a:pt x="320" y="272"/>
                  <a:pt x="327" y="278"/>
                </a:cubicBezTo>
                <a:cubicBezTo>
                  <a:pt x="335" y="285"/>
                  <a:pt x="340" y="296"/>
                  <a:pt x="340" y="306"/>
                </a:cubicBezTo>
                <a:cubicBezTo>
                  <a:pt x="341" y="315"/>
                  <a:pt x="337" y="323"/>
                  <a:pt x="331" y="330"/>
                </a:cubicBezTo>
                <a:cubicBezTo>
                  <a:pt x="325" y="336"/>
                  <a:pt x="317" y="339"/>
                  <a:pt x="308" y="339"/>
                </a:cubicBezTo>
                <a:cubicBezTo>
                  <a:pt x="297" y="338"/>
                  <a:pt x="287" y="334"/>
                  <a:pt x="279" y="325"/>
                </a:cubicBezTo>
                <a:cubicBezTo>
                  <a:pt x="277" y="323"/>
                  <a:pt x="243" y="285"/>
                  <a:pt x="214" y="254"/>
                </a:cubicBezTo>
                <a:cubicBezTo>
                  <a:pt x="214" y="255"/>
                  <a:pt x="214" y="255"/>
                  <a:pt x="214" y="256"/>
                </a:cubicBezTo>
                <a:cubicBezTo>
                  <a:pt x="214" y="265"/>
                  <a:pt x="205" y="274"/>
                  <a:pt x="200" y="278"/>
                </a:cubicBezTo>
                <a:cubicBezTo>
                  <a:pt x="197" y="280"/>
                  <a:pt x="193" y="288"/>
                  <a:pt x="191" y="294"/>
                </a:cubicBezTo>
                <a:cubicBezTo>
                  <a:pt x="188" y="300"/>
                  <a:pt x="186" y="305"/>
                  <a:pt x="183" y="308"/>
                </a:cubicBezTo>
                <a:cubicBezTo>
                  <a:pt x="175" y="318"/>
                  <a:pt x="137" y="353"/>
                  <a:pt x="135" y="354"/>
                </a:cubicBezTo>
                <a:cubicBezTo>
                  <a:pt x="132" y="357"/>
                  <a:pt x="129" y="358"/>
                  <a:pt x="125" y="358"/>
                </a:cubicBezTo>
                <a:close/>
                <a:moveTo>
                  <a:pt x="132" y="260"/>
                </a:moveTo>
                <a:cubicBezTo>
                  <a:pt x="88" y="307"/>
                  <a:pt x="88" y="307"/>
                  <a:pt x="88" y="307"/>
                </a:cubicBezTo>
                <a:cubicBezTo>
                  <a:pt x="87" y="310"/>
                  <a:pt x="93" y="322"/>
                  <a:pt x="102" y="331"/>
                </a:cubicBezTo>
                <a:cubicBezTo>
                  <a:pt x="102" y="331"/>
                  <a:pt x="102" y="331"/>
                  <a:pt x="102" y="331"/>
                </a:cubicBezTo>
                <a:cubicBezTo>
                  <a:pt x="111" y="340"/>
                  <a:pt x="123" y="345"/>
                  <a:pt x="126" y="344"/>
                </a:cubicBezTo>
                <a:cubicBezTo>
                  <a:pt x="139" y="331"/>
                  <a:pt x="167" y="306"/>
                  <a:pt x="173" y="299"/>
                </a:cubicBezTo>
                <a:cubicBezTo>
                  <a:pt x="174" y="298"/>
                  <a:pt x="176" y="293"/>
                  <a:pt x="178" y="289"/>
                </a:cubicBezTo>
                <a:cubicBezTo>
                  <a:pt x="181" y="280"/>
                  <a:pt x="185" y="271"/>
                  <a:pt x="191" y="267"/>
                </a:cubicBezTo>
                <a:cubicBezTo>
                  <a:pt x="196" y="263"/>
                  <a:pt x="200" y="258"/>
                  <a:pt x="200" y="255"/>
                </a:cubicBezTo>
                <a:cubicBezTo>
                  <a:pt x="200" y="255"/>
                  <a:pt x="200" y="254"/>
                  <a:pt x="199" y="253"/>
                </a:cubicBezTo>
                <a:cubicBezTo>
                  <a:pt x="198" y="252"/>
                  <a:pt x="197" y="250"/>
                  <a:pt x="197" y="249"/>
                </a:cubicBezTo>
                <a:cubicBezTo>
                  <a:pt x="197" y="247"/>
                  <a:pt x="198" y="245"/>
                  <a:pt x="199" y="244"/>
                </a:cubicBezTo>
                <a:cubicBezTo>
                  <a:pt x="202" y="241"/>
                  <a:pt x="202" y="241"/>
                  <a:pt x="202" y="241"/>
                </a:cubicBezTo>
                <a:cubicBezTo>
                  <a:pt x="198" y="237"/>
                  <a:pt x="195" y="233"/>
                  <a:pt x="192" y="230"/>
                </a:cubicBezTo>
                <a:cubicBezTo>
                  <a:pt x="188" y="233"/>
                  <a:pt x="188" y="233"/>
                  <a:pt x="188" y="233"/>
                </a:cubicBezTo>
                <a:cubicBezTo>
                  <a:pt x="186" y="236"/>
                  <a:pt x="181" y="236"/>
                  <a:pt x="179" y="233"/>
                </a:cubicBezTo>
                <a:cubicBezTo>
                  <a:pt x="178" y="233"/>
                  <a:pt x="178" y="233"/>
                  <a:pt x="177" y="233"/>
                </a:cubicBezTo>
                <a:cubicBezTo>
                  <a:pt x="174" y="233"/>
                  <a:pt x="169" y="238"/>
                  <a:pt x="165" y="242"/>
                </a:cubicBezTo>
                <a:cubicBezTo>
                  <a:pt x="160" y="249"/>
                  <a:pt x="140" y="257"/>
                  <a:pt x="132" y="260"/>
                </a:cubicBezTo>
                <a:close/>
                <a:moveTo>
                  <a:pt x="290" y="316"/>
                </a:moveTo>
                <a:cubicBezTo>
                  <a:pt x="295" y="321"/>
                  <a:pt x="302" y="325"/>
                  <a:pt x="308" y="325"/>
                </a:cubicBezTo>
                <a:cubicBezTo>
                  <a:pt x="312" y="325"/>
                  <a:pt x="317" y="324"/>
                  <a:pt x="321" y="320"/>
                </a:cubicBezTo>
                <a:cubicBezTo>
                  <a:pt x="326" y="315"/>
                  <a:pt x="327" y="310"/>
                  <a:pt x="326" y="306"/>
                </a:cubicBezTo>
                <a:cubicBezTo>
                  <a:pt x="326" y="300"/>
                  <a:pt x="323" y="293"/>
                  <a:pt x="318" y="288"/>
                </a:cubicBezTo>
                <a:cubicBezTo>
                  <a:pt x="287" y="260"/>
                  <a:pt x="208" y="188"/>
                  <a:pt x="205" y="185"/>
                </a:cubicBezTo>
                <a:cubicBezTo>
                  <a:pt x="203" y="183"/>
                  <a:pt x="202" y="180"/>
                  <a:pt x="203" y="177"/>
                </a:cubicBezTo>
                <a:cubicBezTo>
                  <a:pt x="210" y="160"/>
                  <a:pt x="206" y="140"/>
                  <a:pt x="192" y="127"/>
                </a:cubicBezTo>
                <a:cubicBezTo>
                  <a:pt x="186" y="121"/>
                  <a:pt x="177" y="117"/>
                  <a:pt x="167" y="116"/>
                </a:cubicBezTo>
                <a:cubicBezTo>
                  <a:pt x="182" y="131"/>
                  <a:pt x="182" y="131"/>
                  <a:pt x="182" y="131"/>
                </a:cubicBezTo>
                <a:cubicBezTo>
                  <a:pt x="184" y="133"/>
                  <a:pt x="184" y="135"/>
                  <a:pt x="184" y="137"/>
                </a:cubicBezTo>
                <a:cubicBezTo>
                  <a:pt x="181" y="172"/>
                  <a:pt x="181" y="172"/>
                  <a:pt x="181" y="172"/>
                </a:cubicBezTo>
                <a:cubicBezTo>
                  <a:pt x="181" y="176"/>
                  <a:pt x="178" y="178"/>
                  <a:pt x="175" y="179"/>
                </a:cubicBezTo>
                <a:cubicBezTo>
                  <a:pt x="139" y="182"/>
                  <a:pt x="139" y="182"/>
                  <a:pt x="139" y="182"/>
                </a:cubicBezTo>
                <a:cubicBezTo>
                  <a:pt x="137" y="182"/>
                  <a:pt x="135" y="181"/>
                  <a:pt x="134" y="180"/>
                </a:cubicBezTo>
                <a:cubicBezTo>
                  <a:pt x="118" y="164"/>
                  <a:pt x="118" y="164"/>
                  <a:pt x="118" y="164"/>
                </a:cubicBezTo>
                <a:cubicBezTo>
                  <a:pt x="119" y="175"/>
                  <a:pt x="123" y="184"/>
                  <a:pt x="129" y="190"/>
                </a:cubicBezTo>
                <a:cubicBezTo>
                  <a:pt x="143" y="204"/>
                  <a:pt x="162" y="208"/>
                  <a:pt x="179" y="202"/>
                </a:cubicBezTo>
                <a:cubicBezTo>
                  <a:pt x="181" y="201"/>
                  <a:pt x="184" y="201"/>
                  <a:pt x="186" y="204"/>
                </a:cubicBezTo>
                <a:cubicBezTo>
                  <a:pt x="187" y="205"/>
                  <a:pt x="270" y="294"/>
                  <a:pt x="290" y="316"/>
                </a:cubicBezTo>
                <a:close/>
                <a:moveTo>
                  <a:pt x="231" y="190"/>
                </a:moveTo>
                <a:cubicBezTo>
                  <a:pt x="235" y="193"/>
                  <a:pt x="239" y="197"/>
                  <a:pt x="243" y="200"/>
                </a:cubicBezTo>
                <a:cubicBezTo>
                  <a:pt x="290" y="153"/>
                  <a:pt x="290" y="153"/>
                  <a:pt x="290" y="153"/>
                </a:cubicBezTo>
                <a:cubicBezTo>
                  <a:pt x="293" y="150"/>
                  <a:pt x="297" y="150"/>
                  <a:pt x="300" y="153"/>
                </a:cubicBezTo>
                <a:cubicBezTo>
                  <a:pt x="301" y="153"/>
                  <a:pt x="301" y="153"/>
                  <a:pt x="301" y="153"/>
                </a:cubicBezTo>
                <a:cubicBezTo>
                  <a:pt x="316" y="133"/>
                  <a:pt x="316" y="133"/>
                  <a:pt x="316" y="133"/>
                </a:cubicBezTo>
                <a:cubicBezTo>
                  <a:pt x="300" y="117"/>
                  <a:pt x="300" y="117"/>
                  <a:pt x="300" y="117"/>
                </a:cubicBezTo>
                <a:cubicBezTo>
                  <a:pt x="279" y="132"/>
                  <a:pt x="279" y="132"/>
                  <a:pt x="279" y="132"/>
                </a:cubicBezTo>
                <a:cubicBezTo>
                  <a:pt x="280" y="132"/>
                  <a:pt x="280" y="132"/>
                  <a:pt x="280" y="132"/>
                </a:cubicBezTo>
                <a:cubicBezTo>
                  <a:pt x="281" y="133"/>
                  <a:pt x="282" y="135"/>
                  <a:pt x="282" y="137"/>
                </a:cubicBezTo>
                <a:cubicBezTo>
                  <a:pt x="282" y="139"/>
                  <a:pt x="281" y="141"/>
                  <a:pt x="280" y="142"/>
                </a:cubicBezTo>
                <a:lnTo>
                  <a:pt x="231" y="190"/>
                </a:lnTo>
                <a:close/>
                <a:moveTo>
                  <a:pt x="79" y="275"/>
                </a:moveTo>
                <a:cubicBezTo>
                  <a:pt x="78" y="275"/>
                  <a:pt x="77" y="275"/>
                  <a:pt x="76" y="274"/>
                </a:cubicBezTo>
                <a:cubicBezTo>
                  <a:pt x="68" y="270"/>
                  <a:pt x="62" y="261"/>
                  <a:pt x="63" y="252"/>
                </a:cubicBezTo>
                <a:cubicBezTo>
                  <a:pt x="63" y="251"/>
                  <a:pt x="63" y="250"/>
                  <a:pt x="63" y="250"/>
                </a:cubicBezTo>
                <a:cubicBezTo>
                  <a:pt x="69" y="226"/>
                  <a:pt x="69" y="226"/>
                  <a:pt x="69" y="226"/>
                </a:cubicBezTo>
                <a:cubicBezTo>
                  <a:pt x="67" y="223"/>
                  <a:pt x="62" y="218"/>
                  <a:pt x="60" y="216"/>
                </a:cubicBezTo>
                <a:cubicBezTo>
                  <a:pt x="36" y="223"/>
                  <a:pt x="36" y="223"/>
                  <a:pt x="36" y="223"/>
                </a:cubicBezTo>
                <a:cubicBezTo>
                  <a:pt x="35" y="223"/>
                  <a:pt x="35" y="223"/>
                  <a:pt x="34" y="223"/>
                </a:cubicBezTo>
                <a:cubicBezTo>
                  <a:pt x="25" y="224"/>
                  <a:pt x="16" y="218"/>
                  <a:pt x="12" y="210"/>
                </a:cubicBezTo>
                <a:cubicBezTo>
                  <a:pt x="12" y="210"/>
                  <a:pt x="11" y="210"/>
                  <a:pt x="11" y="210"/>
                </a:cubicBezTo>
                <a:cubicBezTo>
                  <a:pt x="3" y="189"/>
                  <a:pt x="3" y="189"/>
                  <a:pt x="3" y="189"/>
                </a:cubicBezTo>
                <a:cubicBezTo>
                  <a:pt x="3" y="189"/>
                  <a:pt x="3" y="189"/>
                  <a:pt x="3" y="188"/>
                </a:cubicBezTo>
                <a:cubicBezTo>
                  <a:pt x="0" y="180"/>
                  <a:pt x="3" y="169"/>
                  <a:pt x="9" y="163"/>
                </a:cubicBezTo>
                <a:cubicBezTo>
                  <a:pt x="10" y="163"/>
                  <a:pt x="10" y="163"/>
                  <a:pt x="11" y="162"/>
                </a:cubicBezTo>
                <a:cubicBezTo>
                  <a:pt x="32" y="150"/>
                  <a:pt x="32" y="150"/>
                  <a:pt x="32" y="150"/>
                </a:cubicBezTo>
                <a:cubicBezTo>
                  <a:pt x="32" y="149"/>
                  <a:pt x="33" y="147"/>
                  <a:pt x="33" y="144"/>
                </a:cubicBezTo>
                <a:cubicBezTo>
                  <a:pt x="33" y="141"/>
                  <a:pt x="32" y="139"/>
                  <a:pt x="32" y="138"/>
                </a:cubicBezTo>
                <a:cubicBezTo>
                  <a:pt x="10" y="123"/>
                  <a:pt x="10" y="123"/>
                  <a:pt x="10" y="123"/>
                </a:cubicBezTo>
                <a:cubicBezTo>
                  <a:pt x="10" y="123"/>
                  <a:pt x="10" y="123"/>
                  <a:pt x="9" y="123"/>
                </a:cubicBezTo>
                <a:cubicBezTo>
                  <a:pt x="3" y="117"/>
                  <a:pt x="0" y="106"/>
                  <a:pt x="3" y="98"/>
                </a:cubicBezTo>
                <a:cubicBezTo>
                  <a:pt x="3" y="98"/>
                  <a:pt x="3" y="97"/>
                  <a:pt x="3" y="97"/>
                </a:cubicBezTo>
                <a:cubicBezTo>
                  <a:pt x="11" y="77"/>
                  <a:pt x="11" y="77"/>
                  <a:pt x="11" y="77"/>
                </a:cubicBezTo>
                <a:cubicBezTo>
                  <a:pt x="11" y="76"/>
                  <a:pt x="11" y="76"/>
                  <a:pt x="12" y="76"/>
                </a:cubicBezTo>
                <a:cubicBezTo>
                  <a:pt x="16" y="68"/>
                  <a:pt x="25" y="63"/>
                  <a:pt x="34" y="63"/>
                </a:cubicBezTo>
                <a:cubicBezTo>
                  <a:pt x="34" y="63"/>
                  <a:pt x="35" y="63"/>
                  <a:pt x="36" y="63"/>
                </a:cubicBezTo>
                <a:cubicBezTo>
                  <a:pt x="60" y="70"/>
                  <a:pt x="60" y="70"/>
                  <a:pt x="60" y="70"/>
                </a:cubicBezTo>
                <a:cubicBezTo>
                  <a:pt x="62" y="68"/>
                  <a:pt x="67" y="63"/>
                  <a:pt x="69" y="60"/>
                </a:cubicBezTo>
                <a:cubicBezTo>
                  <a:pt x="63" y="36"/>
                  <a:pt x="63" y="36"/>
                  <a:pt x="63" y="36"/>
                </a:cubicBezTo>
                <a:cubicBezTo>
                  <a:pt x="63" y="36"/>
                  <a:pt x="63" y="35"/>
                  <a:pt x="63" y="35"/>
                </a:cubicBezTo>
                <a:cubicBezTo>
                  <a:pt x="62" y="26"/>
                  <a:pt x="68" y="16"/>
                  <a:pt x="76" y="12"/>
                </a:cubicBezTo>
                <a:cubicBezTo>
                  <a:pt x="76" y="12"/>
                  <a:pt x="76" y="12"/>
                  <a:pt x="76" y="12"/>
                </a:cubicBezTo>
                <a:cubicBezTo>
                  <a:pt x="97" y="3"/>
                  <a:pt x="97" y="3"/>
                  <a:pt x="97" y="3"/>
                </a:cubicBezTo>
                <a:cubicBezTo>
                  <a:pt x="97" y="3"/>
                  <a:pt x="97" y="3"/>
                  <a:pt x="97" y="3"/>
                </a:cubicBezTo>
                <a:cubicBezTo>
                  <a:pt x="106" y="0"/>
                  <a:pt x="117" y="3"/>
                  <a:pt x="122" y="10"/>
                </a:cubicBezTo>
                <a:cubicBezTo>
                  <a:pt x="123" y="10"/>
                  <a:pt x="123" y="11"/>
                  <a:pt x="123" y="11"/>
                </a:cubicBezTo>
                <a:cubicBezTo>
                  <a:pt x="136" y="32"/>
                  <a:pt x="136" y="32"/>
                  <a:pt x="136" y="32"/>
                </a:cubicBezTo>
                <a:cubicBezTo>
                  <a:pt x="137" y="33"/>
                  <a:pt x="139" y="33"/>
                  <a:pt x="143" y="33"/>
                </a:cubicBezTo>
                <a:cubicBezTo>
                  <a:pt x="146" y="33"/>
                  <a:pt x="148" y="33"/>
                  <a:pt x="149" y="32"/>
                </a:cubicBezTo>
                <a:cubicBezTo>
                  <a:pt x="162" y="11"/>
                  <a:pt x="162" y="11"/>
                  <a:pt x="162" y="11"/>
                </a:cubicBezTo>
                <a:cubicBezTo>
                  <a:pt x="162" y="11"/>
                  <a:pt x="162" y="10"/>
                  <a:pt x="163" y="10"/>
                </a:cubicBezTo>
                <a:cubicBezTo>
                  <a:pt x="169" y="3"/>
                  <a:pt x="180" y="0"/>
                  <a:pt x="188" y="3"/>
                </a:cubicBezTo>
                <a:cubicBezTo>
                  <a:pt x="188" y="3"/>
                  <a:pt x="188" y="3"/>
                  <a:pt x="188" y="3"/>
                </a:cubicBezTo>
                <a:cubicBezTo>
                  <a:pt x="209" y="12"/>
                  <a:pt x="209" y="12"/>
                  <a:pt x="209" y="12"/>
                </a:cubicBezTo>
                <a:cubicBezTo>
                  <a:pt x="209" y="12"/>
                  <a:pt x="209" y="12"/>
                  <a:pt x="209" y="12"/>
                </a:cubicBezTo>
                <a:cubicBezTo>
                  <a:pt x="217" y="16"/>
                  <a:pt x="223" y="26"/>
                  <a:pt x="223" y="34"/>
                </a:cubicBezTo>
                <a:cubicBezTo>
                  <a:pt x="222" y="35"/>
                  <a:pt x="222" y="36"/>
                  <a:pt x="222" y="36"/>
                </a:cubicBezTo>
                <a:cubicBezTo>
                  <a:pt x="216" y="60"/>
                  <a:pt x="216" y="60"/>
                  <a:pt x="216" y="60"/>
                </a:cubicBezTo>
                <a:cubicBezTo>
                  <a:pt x="218" y="63"/>
                  <a:pt x="223" y="68"/>
                  <a:pt x="225" y="70"/>
                </a:cubicBezTo>
                <a:cubicBezTo>
                  <a:pt x="249" y="63"/>
                  <a:pt x="249" y="63"/>
                  <a:pt x="249" y="63"/>
                </a:cubicBezTo>
                <a:cubicBezTo>
                  <a:pt x="250" y="63"/>
                  <a:pt x="250" y="63"/>
                  <a:pt x="251" y="63"/>
                </a:cubicBezTo>
                <a:cubicBezTo>
                  <a:pt x="260" y="63"/>
                  <a:pt x="270" y="68"/>
                  <a:pt x="274" y="76"/>
                </a:cubicBezTo>
                <a:cubicBezTo>
                  <a:pt x="274" y="76"/>
                  <a:pt x="274" y="77"/>
                  <a:pt x="274" y="77"/>
                </a:cubicBezTo>
                <a:cubicBezTo>
                  <a:pt x="279" y="90"/>
                  <a:pt x="279" y="90"/>
                  <a:pt x="279" y="90"/>
                </a:cubicBezTo>
                <a:cubicBezTo>
                  <a:pt x="281" y="94"/>
                  <a:pt x="279" y="98"/>
                  <a:pt x="276" y="99"/>
                </a:cubicBezTo>
                <a:cubicBezTo>
                  <a:pt x="272" y="101"/>
                  <a:pt x="268" y="99"/>
                  <a:pt x="266" y="95"/>
                </a:cubicBezTo>
                <a:cubicBezTo>
                  <a:pt x="261" y="82"/>
                  <a:pt x="261" y="82"/>
                  <a:pt x="261" y="82"/>
                </a:cubicBezTo>
                <a:cubicBezTo>
                  <a:pt x="260" y="80"/>
                  <a:pt x="256" y="77"/>
                  <a:pt x="252" y="77"/>
                </a:cubicBezTo>
                <a:cubicBezTo>
                  <a:pt x="227" y="84"/>
                  <a:pt x="227" y="84"/>
                  <a:pt x="227" y="84"/>
                </a:cubicBezTo>
                <a:cubicBezTo>
                  <a:pt x="226" y="84"/>
                  <a:pt x="225" y="84"/>
                  <a:pt x="224" y="84"/>
                </a:cubicBezTo>
                <a:cubicBezTo>
                  <a:pt x="217" y="83"/>
                  <a:pt x="202" y="69"/>
                  <a:pt x="202" y="62"/>
                </a:cubicBezTo>
                <a:cubicBezTo>
                  <a:pt x="201" y="61"/>
                  <a:pt x="202" y="60"/>
                  <a:pt x="202" y="59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8" y="30"/>
                  <a:pt x="206" y="26"/>
                  <a:pt x="203" y="25"/>
                </a:cubicBezTo>
                <a:cubicBezTo>
                  <a:pt x="183" y="16"/>
                  <a:pt x="183" y="16"/>
                  <a:pt x="183" y="16"/>
                </a:cubicBezTo>
                <a:cubicBezTo>
                  <a:pt x="183" y="16"/>
                  <a:pt x="182" y="16"/>
                  <a:pt x="181" y="16"/>
                </a:cubicBezTo>
                <a:cubicBezTo>
                  <a:pt x="178" y="16"/>
                  <a:pt x="175" y="17"/>
                  <a:pt x="173" y="19"/>
                </a:cubicBezTo>
                <a:cubicBezTo>
                  <a:pt x="160" y="42"/>
                  <a:pt x="160" y="42"/>
                  <a:pt x="160" y="42"/>
                </a:cubicBezTo>
                <a:cubicBezTo>
                  <a:pt x="160" y="43"/>
                  <a:pt x="159" y="43"/>
                  <a:pt x="158" y="44"/>
                </a:cubicBezTo>
                <a:cubicBezTo>
                  <a:pt x="154" y="47"/>
                  <a:pt x="146" y="47"/>
                  <a:pt x="143" y="47"/>
                </a:cubicBezTo>
                <a:cubicBezTo>
                  <a:pt x="139" y="47"/>
                  <a:pt x="131" y="47"/>
                  <a:pt x="127" y="44"/>
                </a:cubicBezTo>
                <a:cubicBezTo>
                  <a:pt x="126" y="43"/>
                  <a:pt x="126" y="43"/>
                  <a:pt x="125" y="42"/>
                </a:cubicBezTo>
                <a:cubicBezTo>
                  <a:pt x="112" y="19"/>
                  <a:pt x="112" y="19"/>
                  <a:pt x="112" y="19"/>
                </a:cubicBezTo>
                <a:cubicBezTo>
                  <a:pt x="109" y="17"/>
                  <a:pt x="105" y="15"/>
                  <a:pt x="102" y="16"/>
                </a:cubicBezTo>
                <a:cubicBezTo>
                  <a:pt x="82" y="25"/>
                  <a:pt x="82" y="25"/>
                  <a:pt x="82" y="25"/>
                </a:cubicBezTo>
                <a:cubicBezTo>
                  <a:pt x="79" y="26"/>
                  <a:pt x="77" y="30"/>
                  <a:pt x="77" y="33"/>
                </a:cubicBezTo>
                <a:cubicBezTo>
                  <a:pt x="83" y="59"/>
                  <a:pt x="83" y="59"/>
                  <a:pt x="83" y="59"/>
                </a:cubicBezTo>
                <a:cubicBezTo>
                  <a:pt x="84" y="60"/>
                  <a:pt x="84" y="61"/>
                  <a:pt x="84" y="62"/>
                </a:cubicBezTo>
                <a:cubicBezTo>
                  <a:pt x="83" y="69"/>
                  <a:pt x="68" y="83"/>
                  <a:pt x="61" y="84"/>
                </a:cubicBezTo>
                <a:cubicBezTo>
                  <a:pt x="60" y="84"/>
                  <a:pt x="59" y="84"/>
                  <a:pt x="59" y="84"/>
                </a:cubicBezTo>
                <a:cubicBezTo>
                  <a:pt x="33" y="77"/>
                  <a:pt x="33" y="77"/>
                  <a:pt x="33" y="77"/>
                </a:cubicBezTo>
                <a:cubicBezTo>
                  <a:pt x="30" y="77"/>
                  <a:pt x="26" y="80"/>
                  <a:pt x="24" y="82"/>
                </a:cubicBezTo>
                <a:cubicBezTo>
                  <a:pt x="16" y="102"/>
                  <a:pt x="16" y="102"/>
                  <a:pt x="16" y="102"/>
                </a:cubicBezTo>
                <a:cubicBezTo>
                  <a:pt x="15" y="105"/>
                  <a:pt x="16" y="110"/>
                  <a:pt x="18" y="112"/>
                </a:cubicBezTo>
                <a:cubicBezTo>
                  <a:pt x="42" y="127"/>
                  <a:pt x="42" y="127"/>
                  <a:pt x="42" y="127"/>
                </a:cubicBezTo>
                <a:cubicBezTo>
                  <a:pt x="42" y="128"/>
                  <a:pt x="43" y="128"/>
                  <a:pt x="43" y="129"/>
                </a:cubicBezTo>
                <a:cubicBezTo>
                  <a:pt x="46" y="133"/>
                  <a:pt x="47" y="141"/>
                  <a:pt x="47" y="144"/>
                </a:cubicBezTo>
                <a:cubicBezTo>
                  <a:pt x="47" y="147"/>
                  <a:pt x="46" y="155"/>
                  <a:pt x="43" y="159"/>
                </a:cubicBezTo>
                <a:cubicBezTo>
                  <a:pt x="43" y="159"/>
                  <a:pt x="42" y="160"/>
                  <a:pt x="41" y="161"/>
                </a:cubicBezTo>
                <a:cubicBezTo>
                  <a:pt x="18" y="174"/>
                  <a:pt x="18" y="174"/>
                  <a:pt x="18" y="174"/>
                </a:cubicBezTo>
                <a:cubicBezTo>
                  <a:pt x="16" y="176"/>
                  <a:pt x="15" y="181"/>
                  <a:pt x="16" y="184"/>
                </a:cubicBezTo>
                <a:cubicBezTo>
                  <a:pt x="24" y="204"/>
                  <a:pt x="24" y="204"/>
                  <a:pt x="24" y="204"/>
                </a:cubicBezTo>
                <a:cubicBezTo>
                  <a:pt x="26" y="207"/>
                  <a:pt x="30" y="209"/>
                  <a:pt x="33" y="209"/>
                </a:cubicBezTo>
                <a:cubicBezTo>
                  <a:pt x="59" y="202"/>
                  <a:pt x="59" y="202"/>
                  <a:pt x="59" y="202"/>
                </a:cubicBezTo>
                <a:cubicBezTo>
                  <a:pt x="59" y="202"/>
                  <a:pt x="60" y="202"/>
                  <a:pt x="61" y="202"/>
                </a:cubicBezTo>
                <a:cubicBezTo>
                  <a:pt x="68" y="203"/>
                  <a:pt x="83" y="218"/>
                  <a:pt x="84" y="224"/>
                </a:cubicBezTo>
                <a:cubicBezTo>
                  <a:pt x="84" y="225"/>
                  <a:pt x="84" y="226"/>
                  <a:pt x="83" y="227"/>
                </a:cubicBezTo>
                <a:cubicBezTo>
                  <a:pt x="77" y="253"/>
                  <a:pt x="77" y="253"/>
                  <a:pt x="77" y="253"/>
                </a:cubicBezTo>
                <a:cubicBezTo>
                  <a:pt x="77" y="256"/>
                  <a:pt x="79" y="260"/>
                  <a:pt x="82" y="262"/>
                </a:cubicBezTo>
                <a:cubicBezTo>
                  <a:pt x="85" y="263"/>
                  <a:pt x="87" y="268"/>
                  <a:pt x="85" y="271"/>
                </a:cubicBezTo>
                <a:cubicBezTo>
                  <a:pt x="84" y="273"/>
                  <a:pt x="81" y="275"/>
                  <a:pt x="79" y="2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4295435" y="2021714"/>
            <a:ext cx="509405" cy="486000"/>
            <a:chOff x="2640008" y="282577"/>
            <a:chExt cx="6599232" cy="6296021"/>
          </a:xfrm>
          <a:solidFill>
            <a:schemeClr val="bg1"/>
          </a:solidFill>
        </p:grpSpPr>
        <p:sp>
          <p:nvSpPr>
            <p:cNvPr id="27" name="Freeform 36"/>
            <p:cNvSpPr>
              <a:spLocks noEditPoints="1"/>
            </p:cNvSpPr>
            <p:nvPr/>
          </p:nvSpPr>
          <p:spPr bwMode="auto">
            <a:xfrm>
              <a:off x="2640008" y="282577"/>
              <a:ext cx="6599232" cy="6296021"/>
            </a:xfrm>
            <a:custGeom>
              <a:avLst/>
              <a:gdLst>
                <a:gd name="T0" fmla="*/ 1707 w 1985"/>
                <a:gd name="T1" fmla="*/ 277 h 1892"/>
                <a:gd name="T2" fmla="*/ 1039 w 1985"/>
                <a:gd name="T3" fmla="*/ 0 h 1892"/>
                <a:gd name="T4" fmla="*/ 370 w 1985"/>
                <a:gd name="T5" fmla="*/ 277 h 1892"/>
                <a:gd name="T6" fmla="*/ 310 w 1985"/>
                <a:gd name="T7" fmla="*/ 1549 h 1892"/>
                <a:gd name="T8" fmla="*/ 159 w 1985"/>
                <a:gd name="T9" fmla="*/ 1717 h 1892"/>
                <a:gd name="T10" fmla="*/ 110 w 1985"/>
                <a:gd name="T11" fmla="*/ 1810 h 1892"/>
                <a:gd name="T12" fmla="*/ 184 w 1985"/>
                <a:gd name="T13" fmla="*/ 1884 h 1892"/>
                <a:gd name="T14" fmla="*/ 259 w 1985"/>
                <a:gd name="T15" fmla="*/ 1890 h 1892"/>
                <a:gd name="T16" fmla="*/ 592 w 1985"/>
                <a:gd name="T17" fmla="*/ 1780 h 1892"/>
                <a:gd name="T18" fmla="*/ 1038 w 1985"/>
                <a:gd name="T19" fmla="*/ 1892 h 1892"/>
                <a:gd name="T20" fmla="*/ 1708 w 1985"/>
                <a:gd name="T21" fmla="*/ 1615 h 1892"/>
                <a:gd name="T22" fmla="*/ 1985 w 1985"/>
                <a:gd name="T23" fmla="*/ 946 h 1892"/>
                <a:gd name="T24" fmla="*/ 1707 w 1985"/>
                <a:gd name="T25" fmla="*/ 277 h 1892"/>
                <a:gd name="T26" fmla="*/ 1631 w 1985"/>
                <a:gd name="T27" fmla="*/ 1538 h 1892"/>
                <a:gd name="T28" fmla="*/ 614 w 1985"/>
                <a:gd name="T29" fmla="*/ 1669 h 1892"/>
                <a:gd name="T30" fmla="*/ 549 w 1985"/>
                <a:gd name="T31" fmla="*/ 1677 h 1892"/>
                <a:gd name="T32" fmla="*/ 544 w 1985"/>
                <a:gd name="T33" fmla="*/ 1680 h 1892"/>
                <a:gd name="T34" fmla="*/ 259 w 1985"/>
                <a:gd name="T35" fmla="*/ 1782 h 1892"/>
                <a:gd name="T36" fmla="*/ 259 w 1985"/>
                <a:gd name="T37" fmla="*/ 1782 h 1892"/>
                <a:gd name="T38" fmla="*/ 421 w 1985"/>
                <a:gd name="T39" fmla="*/ 1566 h 1892"/>
                <a:gd name="T40" fmla="*/ 424 w 1985"/>
                <a:gd name="T41" fmla="*/ 1532 h 1892"/>
                <a:gd name="T42" fmla="*/ 411 w 1985"/>
                <a:gd name="T43" fmla="*/ 1501 h 1892"/>
                <a:gd name="T44" fmla="*/ 446 w 1985"/>
                <a:gd name="T45" fmla="*/ 354 h 1892"/>
                <a:gd name="T46" fmla="*/ 1631 w 1985"/>
                <a:gd name="T47" fmla="*/ 354 h 1892"/>
                <a:gd name="T48" fmla="*/ 1631 w 1985"/>
                <a:gd name="T49" fmla="*/ 1538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85" h="1892">
                  <a:moveTo>
                    <a:pt x="1707" y="277"/>
                  </a:moveTo>
                  <a:cubicBezTo>
                    <a:pt x="1529" y="98"/>
                    <a:pt x="1291" y="0"/>
                    <a:pt x="1039" y="0"/>
                  </a:cubicBezTo>
                  <a:cubicBezTo>
                    <a:pt x="786" y="0"/>
                    <a:pt x="549" y="98"/>
                    <a:pt x="370" y="277"/>
                  </a:cubicBezTo>
                  <a:cubicBezTo>
                    <a:pt x="24" y="623"/>
                    <a:pt x="0" y="1176"/>
                    <a:pt x="310" y="1549"/>
                  </a:cubicBezTo>
                  <a:cubicBezTo>
                    <a:pt x="280" y="1610"/>
                    <a:pt x="231" y="1682"/>
                    <a:pt x="159" y="1717"/>
                  </a:cubicBezTo>
                  <a:cubicBezTo>
                    <a:pt x="124" y="1734"/>
                    <a:pt x="104" y="1772"/>
                    <a:pt x="110" y="1810"/>
                  </a:cubicBezTo>
                  <a:cubicBezTo>
                    <a:pt x="116" y="1848"/>
                    <a:pt x="146" y="1878"/>
                    <a:pt x="184" y="1884"/>
                  </a:cubicBezTo>
                  <a:cubicBezTo>
                    <a:pt x="202" y="1887"/>
                    <a:pt x="228" y="1890"/>
                    <a:pt x="259" y="1890"/>
                  </a:cubicBezTo>
                  <a:cubicBezTo>
                    <a:pt x="343" y="1890"/>
                    <a:pt x="466" y="1870"/>
                    <a:pt x="592" y="1780"/>
                  </a:cubicBezTo>
                  <a:cubicBezTo>
                    <a:pt x="732" y="1855"/>
                    <a:pt x="886" y="1892"/>
                    <a:pt x="1038" y="1892"/>
                  </a:cubicBezTo>
                  <a:cubicBezTo>
                    <a:pt x="1283" y="1892"/>
                    <a:pt x="1525" y="1797"/>
                    <a:pt x="1708" y="1615"/>
                  </a:cubicBezTo>
                  <a:cubicBezTo>
                    <a:pt x="1887" y="1436"/>
                    <a:pt x="1985" y="1199"/>
                    <a:pt x="1985" y="946"/>
                  </a:cubicBezTo>
                  <a:cubicBezTo>
                    <a:pt x="1985" y="693"/>
                    <a:pt x="1886" y="456"/>
                    <a:pt x="1707" y="277"/>
                  </a:cubicBezTo>
                  <a:close/>
                  <a:moveTo>
                    <a:pt x="1631" y="1538"/>
                  </a:moveTo>
                  <a:cubicBezTo>
                    <a:pt x="1361" y="1808"/>
                    <a:pt x="943" y="1862"/>
                    <a:pt x="614" y="1669"/>
                  </a:cubicBezTo>
                  <a:cubicBezTo>
                    <a:pt x="593" y="1656"/>
                    <a:pt x="566" y="1660"/>
                    <a:pt x="549" y="1677"/>
                  </a:cubicBezTo>
                  <a:cubicBezTo>
                    <a:pt x="547" y="1678"/>
                    <a:pt x="545" y="1679"/>
                    <a:pt x="544" y="1680"/>
                  </a:cubicBezTo>
                  <a:cubicBezTo>
                    <a:pt x="436" y="1764"/>
                    <a:pt x="329" y="1782"/>
                    <a:pt x="259" y="1782"/>
                  </a:cubicBezTo>
                  <a:cubicBezTo>
                    <a:pt x="259" y="1782"/>
                    <a:pt x="259" y="1782"/>
                    <a:pt x="259" y="1782"/>
                  </a:cubicBezTo>
                  <a:cubicBezTo>
                    <a:pt x="340" y="1723"/>
                    <a:pt x="391" y="1635"/>
                    <a:pt x="421" y="1566"/>
                  </a:cubicBezTo>
                  <a:cubicBezTo>
                    <a:pt x="426" y="1555"/>
                    <a:pt x="427" y="1543"/>
                    <a:pt x="424" y="1532"/>
                  </a:cubicBezTo>
                  <a:cubicBezTo>
                    <a:pt x="423" y="1521"/>
                    <a:pt x="418" y="1510"/>
                    <a:pt x="411" y="1501"/>
                  </a:cubicBezTo>
                  <a:cubicBezTo>
                    <a:pt x="118" y="1170"/>
                    <a:pt x="133" y="666"/>
                    <a:pt x="446" y="354"/>
                  </a:cubicBezTo>
                  <a:cubicBezTo>
                    <a:pt x="773" y="27"/>
                    <a:pt x="1304" y="27"/>
                    <a:pt x="1631" y="354"/>
                  </a:cubicBezTo>
                  <a:cubicBezTo>
                    <a:pt x="1958" y="680"/>
                    <a:pt x="1958" y="1212"/>
                    <a:pt x="1631" y="1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Oval 37"/>
            <p:cNvSpPr>
              <a:spLocks noChangeArrowheads="1"/>
            </p:cNvSpPr>
            <p:nvPr/>
          </p:nvSpPr>
          <p:spPr bwMode="auto">
            <a:xfrm>
              <a:off x="5872158" y="3211516"/>
              <a:ext cx="441322" cy="438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38"/>
            <p:cNvSpPr>
              <a:spLocks noChangeArrowheads="1"/>
            </p:cNvSpPr>
            <p:nvPr/>
          </p:nvSpPr>
          <p:spPr bwMode="auto">
            <a:xfrm>
              <a:off x="7011978" y="3211516"/>
              <a:ext cx="438150" cy="438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Oval 39"/>
            <p:cNvSpPr>
              <a:spLocks noChangeArrowheads="1"/>
            </p:cNvSpPr>
            <p:nvPr/>
          </p:nvSpPr>
          <p:spPr bwMode="auto">
            <a:xfrm>
              <a:off x="4733924" y="3211516"/>
              <a:ext cx="442915" cy="438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7147107" y="2021714"/>
            <a:ext cx="485758" cy="486000"/>
            <a:chOff x="7112606" y="1400117"/>
            <a:chExt cx="849177" cy="849600"/>
          </a:xfrm>
        </p:grpSpPr>
        <p:sp>
          <p:nvSpPr>
            <p:cNvPr id="32" name="Freeform 43"/>
            <p:cNvSpPr>
              <a:spLocks noEditPoints="1"/>
            </p:cNvSpPr>
            <p:nvPr/>
          </p:nvSpPr>
          <p:spPr bwMode="auto">
            <a:xfrm>
              <a:off x="7112606" y="1400117"/>
              <a:ext cx="849177" cy="849600"/>
            </a:xfrm>
            <a:custGeom>
              <a:avLst/>
              <a:gdLst>
                <a:gd name="T0" fmla="*/ 1682 w 1916"/>
                <a:gd name="T1" fmla="*/ 734 h 1915"/>
                <a:gd name="T2" fmla="*/ 1708 w 1916"/>
                <a:gd name="T3" fmla="*/ 493 h 1915"/>
                <a:gd name="T4" fmla="*/ 1576 w 1916"/>
                <a:gd name="T5" fmla="*/ 221 h 1915"/>
                <a:gd name="T6" fmla="*/ 1424 w 1916"/>
                <a:gd name="T7" fmla="*/ 208 h 1915"/>
                <a:gd name="T8" fmla="*/ 1177 w 1916"/>
                <a:gd name="T9" fmla="*/ 232 h 1915"/>
                <a:gd name="T10" fmla="*/ 1038 w 1916"/>
                <a:gd name="T11" fmla="*/ 0 h 1915"/>
                <a:gd name="T12" fmla="*/ 753 w 1916"/>
                <a:gd name="T13" fmla="*/ 99 h 1915"/>
                <a:gd name="T14" fmla="*/ 600 w 1916"/>
                <a:gd name="T15" fmla="*/ 290 h 1915"/>
                <a:gd name="T16" fmla="*/ 421 w 1916"/>
                <a:gd name="T17" fmla="*/ 189 h 1915"/>
                <a:gd name="T18" fmla="*/ 218 w 1916"/>
                <a:gd name="T19" fmla="*/ 343 h 1915"/>
                <a:gd name="T20" fmla="*/ 285 w 1916"/>
                <a:gd name="T21" fmla="*/ 607 h 1915"/>
                <a:gd name="T22" fmla="*/ 99 w 1916"/>
                <a:gd name="T23" fmla="*/ 761 h 1915"/>
                <a:gd name="T24" fmla="*/ 0 w 1916"/>
                <a:gd name="T25" fmla="*/ 1046 h 1915"/>
                <a:gd name="T26" fmla="*/ 235 w 1916"/>
                <a:gd name="T27" fmla="*/ 1186 h 1915"/>
                <a:gd name="T28" fmla="*/ 211 w 1916"/>
                <a:gd name="T29" fmla="*/ 1425 h 1915"/>
                <a:gd name="T30" fmla="*/ 343 w 1916"/>
                <a:gd name="T31" fmla="*/ 1697 h 1915"/>
                <a:gd name="T32" fmla="*/ 495 w 1916"/>
                <a:gd name="T33" fmla="*/ 1710 h 1915"/>
                <a:gd name="T34" fmla="*/ 734 w 1916"/>
                <a:gd name="T35" fmla="*/ 1682 h 1915"/>
                <a:gd name="T36" fmla="*/ 873 w 1916"/>
                <a:gd name="T37" fmla="*/ 1915 h 1915"/>
                <a:gd name="T38" fmla="*/ 1158 w 1916"/>
                <a:gd name="T39" fmla="*/ 1816 h 1915"/>
                <a:gd name="T40" fmla="*/ 1312 w 1916"/>
                <a:gd name="T41" fmla="*/ 1628 h 1915"/>
                <a:gd name="T42" fmla="*/ 1491 w 1916"/>
                <a:gd name="T43" fmla="*/ 1729 h 1915"/>
                <a:gd name="T44" fmla="*/ 1575 w 1916"/>
                <a:gd name="T45" fmla="*/ 1694 h 1915"/>
                <a:gd name="T46" fmla="*/ 1707 w 1916"/>
                <a:gd name="T47" fmla="*/ 1423 h 1915"/>
                <a:gd name="T48" fmla="*/ 1682 w 1916"/>
                <a:gd name="T49" fmla="*/ 1181 h 1915"/>
                <a:gd name="T50" fmla="*/ 1915 w 1916"/>
                <a:gd name="T51" fmla="*/ 1042 h 1915"/>
                <a:gd name="T52" fmla="*/ 1817 w 1916"/>
                <a:gd name="T53" fmla="*/ 757 h 1915"/>
                <a:gd name="T54" fmla="*/ 1799 w 1916"/>
                <a:gd name="T55" fmla="*/ 1052 h 1915"/>
                <a:gd name="T56" fmla="*/ 1588 w 1916"/>
                <a:gd name="T57" fmla="*/ 1120 h 1915"/>
                <a:gd name="T58" fmla="*/ 1520 w 1916"/>
                <a:gd name="T59" fmla="*/ 1346 h 1915"/>
                <a:gd name="T60" fmla="*/ 1618 w 1916"/>
                <a:gd name="T61" fmla="*/ 1499 h 1915"/>
                <a:gd name="T62" fmla="*/ 1491 w 1916"/>
                <a:gd name="T63" fmla="*/ 1621 h 1915"/>
                <a:gd name="T64" fmla="*/ 1346 w 1916"/>
                <a:gd name="T65" fmla="*/ 1521 h 1915"/>
                <a:gd name="T66" fmla="*/ 1120 w 1916"/>
                <a:gd name="T67" fmla="*/ 1588 h 1915"/>
                <a:gd name="T68" fmla="*/ 1052 w 1916"/>
                <a:gd name="T69" fmla="*/ 1799 h 1915"/>
                <a:gd name="T70" fmla="*/ 873 w 1916"/>
                <a:gd name="T71" fmla="*/ 1808 h 1915"/>
                <a:gd name="T72" fmla="*/ 835 w 1916"/>
                <a:gd name="T73" fmla="*/ 1631 h 1915"/>
                <a:gd name="T74" fmla="*/ 631 w 1916"/>
                <a:gd name="T75" fmla="*/ 1521 h 1915"/>
                <a:gd name="T76" fmla="*/ 573 w 1916"/>
                <a:gd name="T77" fmla="*/ 1523 h 1915"/>
                <a:gd name="T78" fmla="*/ 427 w 1916"/>
                <a:gd name="T79" fmla="*/ 1625 h 1915"/>
                <a:gd name="T80" fmla="*/ 300 w 1916"/>
                <a:gd name="T81" fmla="*/ 1503 h 1915"/>
                <a:gd name="T82" fmla="*/ 397 w 1916"/>
                <a:gd name="T83" fmla="*/ 1351 h 1915"/>
                <a:gd name="T84" fmla="*/ 329 w 1916"/>
                <a:gd name="T85" fmla="*/ 1125 h 1915"/>
                <a:gd name="T86" fmla="*/ 117 w 1916"/>
                <a:gd name="T87" fmla="*/ 1056 h 1915"/>
                <a:gd name="T88" fmla="*/ 108 w 1916"/>
                <a:gd name="T89" fmla="*/ 877 h 1915"/>
                <a:gd name="T90" fmla="*/ 284 w 1916"/>
                <a:gd name="T91" fmla="*/ 839 h 1915"/>
                <a:gd name="T92" fmla="*/ 396 w 1916"/>
                <a:gd name="T93" fmla="*/ 631 h 1915"/>
                <a:gd name="T94" fmla="*/ 293 w 1916"/>
                <a:gd name="T95" fmla="*/ 433 h 1915"/>
                <a:gd name="T96" fmla="*/ 414 w 1916"/>
                <a:gd name="T97" fmla="*/ 300 h 1915"/>
                <a:gd name="T98" fmla="*/ 427 w 1916"/>
                <a:gd name="T99" fmla="*/ 299 h 1915"/>
                <a:gd name="T100" fmla="*/ 624 w 1916"/>
                <a:gd name="T101" fmla="*/ 399 h 1915"/>
                <a:gd name="T102" fmla="*/ 831 w 1916"/>
                <a:gd name="T103" fmla="*/ 286 h 1915"/>
                <a:gd name="T104" fmla="*/ 870 w 1916"/>
                <a:gd name="T105" fmla="*/ 108 h 1915"/>
                <a:gd name="T106" fmla="*/ 1049 w 1916"/>
                <a:gd name="T107" fmla="*/ 117 h 1915"/>
                <a:gd name="T108" fmla="*/ 1117 w 1916"/>
                <a:gd name="T109" fmla="*/ 327 h 1915"/>
                <a:gd name="T110" fmla="*/ 1348 w 1916"/>
                <a:gd name="T111" fmla="*/ 395 h 1915"/>
                <a:gd name="T112" fmla="*/ 1492 w 1916"/>
                <a:gd name="T113" fmla="*/ 294 h 1915"/>
                <a:gd name="T114" fmla="*/ 1618 w 1916"/>
                <a:gd name="T115" fmla="*/ 416 h 1915"/>
                <a:gd name="T116" fmla="*/ 1521 w 1916"/>
                <a:gd name="T117" fmla="*/ 569 h 1915"/>
                <a:gd name="T118" fmla="*/ 1588 w 1916"/>
                <a:gd name="T119" fmla="*/ 795 h 1915"/>
                <a:gd name="T120" fmla="*/ 1799 w 1916"/>
                <a:gd name="T121" fmla="*/ 863 h 1915"/>
                <a:gd name="T122" fmla="*/ 1808 w 1916"/>
                <a:gd name="T123" fmla="*/ 1042 h 1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16" h="1915">
                  <a:moveTo>
                    <a:pt x="1817" y="757"/>
                  </a:moveTo>
                  <a:cubicBezTo>
                    <a:pt x="1682" y="734"/>
                    <a:pt x="1682" y="734"/>
                    <a:pt x="1682" y="734"/>
                  </a:cubicBezTo>
                  <a:cubicBezTo>
                    <a:pt x="1668" y="689"/>
                    <a:pt x="1650" y="645"/>
                    <a:pt x="1628" y="603"/>
                  </a:cubicBezTo>
                  <a:cubicBezTo>
                    <a:pt x="1708" y="493"/>
                    <a:pt x="1708" y="493"/>
                    <a:pt x="1708" y="493"/>
                  </a:cubicBezTo>
                  <a:cubicBezTo>
                    <a:pt x="1741" y="445"/>
                    <a:pt x="1736" y="381"/>
                    <a:pt x="1695" y="340"/>
                  </a:cubicBezTo>
                  <a:cubicBezTo>
                    <a:pt x="1576" y="221"/>
                    <a:pt x="1576" y="221"/>
                    <a:pt x="1576" y="221"/>
                  </a:cubicBezTo>
                  <a:cubicBezTo>
                    <a:pt x="1553" y="199"/>
                    <a:pt x="1524" y="186"/>
                    <a:pt x="1492" y="186"/>
                  </a:cubicBezTo>
                  <a:cubicBezTo>
                    <a:pt x="1467" y="186"/>
                    <a:pt x="1444" y="194"/>
                    <a:pt x="1424" y="208"/>
                  </a:cubicBezTo>
                  <a:cubicBezTo>
                    <a:pt x="1312" y="287"/>
                    <a:pt x="1312" y="287"/>
                    <a:pt x="1312" y="287"/>
                  </a:cubicBezTo>
                  <a:cubicBezTo>
                    <a:pt x="1269" y="265"/>
                    <a:pt x="1224" y="246"/>
                    <a:pt x="1177" y="232"/>
                  </a:cubicBezTo>
                  <a:cubicBezTo>
                    <a:pt x="1155" y="99"/>
                    <a:pt x="1155" y="99"/>
                    <a:pt x="1155" y="99"/>
                  </a:cubicBezTo>
                  <a:cubicBezTo>
                    <a:pt x="1145" y="42"/>
                    <a:pt x="1096" y="0"/>
                    <a:pt x="1038" y="0"/>
                  </a:cubicBezTo>
                  <a:cubicBezTo>
                    <a:pt x="870" y="0"/>
                    <a:pt x="870" y="0"/>
                    <a:pt x="870" y="0"/>
                  </a:cubicBezTo>
                  <a:cubicBezTo>
                    <a:pt x="812" y="0"/>
                    <a:pt x="762" y="42"/>
                    <a:pt x="753" y="99"/>
                  </a:cubicBezTo>
                  <a:cubicBezTo>
                    <a:pt x="730" y="235"/>
                    <a:pt x="730" y="235"/>
                    <a:pt x="730" y="235"/>
                  </a:cubicBezTo>
                  <a:cubicBezTo>
                    <a:pt x="685" y="249"/>
                    <a:pt x="641" y="267"/>
                    <a:pt x="600" y="290"/>
                  </a:cubicBezTo>
                  <a:cubicBezTo>
                    <a:pt x="490" y="211"/>
                    <a:pt x="490" y="211"/>
                    <a:pt x="490" y="211"/>
                  </a:cubicBezTo>
                  <a:cubicBezTo>
                    <a:pt x="470" y="196"/>
                    <a:pt x="446" y="189"/>
                    <a:pt x="421" y="189"/>
                  </a:cubicBezTo>
                  <a:cubicBezTo>
                    <a:pt x="389" y="189"/>
                    <a:pt x="359" y="201"/>
                    <a:pt x="337" y="223"/>
                  </a:cubicBezTo>
                  <a:cubicBezTo>
                    <a:pt x="218" y="343"/>
                    <a:pt x="218" y="343"/>
                    <a:pt x="218" y="343"/>
                  </a:cubicBezTo>
                  <a:cubicBezTo>
                    <a:pt x="177" y="383"/>
                    <a:pt x="171" y="448"/>
                    <a:pt x="205" y="495"/>
                  </a:cubicBezTo>
                  <a:cubicBezTo>
                    <a:pt x="285" y="607"/>
                    <a:pt x="285" y="607"/>
                    <a:pt x="285" y="607"/>
                  </a:cubicBezTo>
                  <a:cubicBezTo>
                    <a:pt x="263" y="649"/>
                    <a:pt x="245" y="693"/>
                    <a:pt x="232" y="738"/>
                  </a:cubicBezTo>
                  <a:cubicBezTo>
                    <a:pt x="99" y="761"/>
                    <a:pt x="99" y="761"/>
                    <a:pt x="99" y="761"/>
                  </a:cubicBezTo>
                  <a:cubicBezTo>
                    <a:pt x="42" y="770"/>
                    <a:pt x="0" y="819"/>
                    <a:pt x="0" y="877"/>
                  </a:cubicBezTo>
                  <a:cubicBezTo>
                    <a:pt x="0" y="1046"/>
                    <a:pt x="0" y="1046"/>
                    <a:pt x="0" y="1046"/>
                  </a:cubicBezTo>
                  <a:cubicBezTo>
                    <a:pt x="0" y="1104"/>
                    <a:pt x="42" y="1153"/>
                    <a:pt x="99" y="1163"/>
                  </a:cubicBezTo>
                  <a:cubicBezTo>
                    <a:pt x="235" y="1186"/>
                    <a:pt x="235" y="1186"/>
                    <a:pt x="235" y="1186"/>
                  </a:cubicBezTo>
                  <a:cubicBezTo>
                    <a:pt x="249" y="1231"/>
                    <a:pt x="267" y="1274"/>
                    <a:pt x="290" y="1316"/>
                  </a:cubicBezTo>
                  <a:cubicBezTo>
                    <a:pt x="211" y="1425"/>
                    <a:pt x="211" y="1425"/>
                    <a:pt x="211" y="1425"/>
                  </a:cubicBezTo>
                  <a:cubicBezTo>
                    <a:pt x="177" y="1473"/>
                    <a:pt x="182" y="1537"/>
                    <a:pt x="224" y="1578"/>
                  </a:cubicBezTo>
                  <a:cubicBezTo>
                    <a:pt x="343" y="1697"/>
                    <a:pt x="343" y="1697"/>
                    <a:pt x="343" y="1697"/>
                  </a:cubicBezTo>
                  <a:cubicBezTo>
                    <a:pt x="365" y="1719"/>
                    <a:pt x="395" y="1732"/>
                    <a:pt x="426" y="1732"/>
                  </a:cubicBezTo>
                  <a:cubicBezTo>
                    <a:pt x="451" y="1732"/>
                    <a:pt x="475" y="1724"/>
                    <a:pt x="495" y="1710"/>
                  </a:cubicBezTo>
                  <a:cubicBezTo>
                    <a:pt x="607" y="1630"/>
                    <a:pt x="607" y="1630"/>
                    <a:pt x="607" y="1630"/>
                  </a:cubicBezTo>
                  <a:cubicBezTo>
                    <a:pt x="648" y="1651"/>
                    <a:pt x="690" y="1668"/>
                    <a:pt x="734" y="1682"/>
                  </a:cubicBezTo>
                  <a:cubicBezTo>
                    <a:pt x="756" y="1816"/>
                    <a:pt x="756" y="1816"/>
                    <a:pt x="756" y="1816"/>
                  </a:cubicBezTo>
                  <a:cubicBezTo>
                    <a:pt x="766" y="1873"/>
                    <a:pt x="815" y="1915"/>
                    <a:pt x="873" y="1915"/>
                  </a:cubicBezTo>
                  <a:cubicBezTo>
                    <a:pt x="1042" y="1915"/>
                    <a:pt x="1042" y="1915"/>
                    <a:pt x="1042" y="1915"/>
                  </a:cubicBezTo>
                  <a:cubicBezTo>
                    <a:pt x="1100" y="1915"/>
                    <a:pt x="1149" y="1873"/>
                    <a:pt x="1158" y="1816"/>
                  </a:cubicBezTo>
                  <a:cubicBezTo>
                    <a:pt x="1181" y="1682"/>
                    <a:pt x="1181" y="1682"/>
                    <a:pt x="1181" y="1682"/>
                  </a:cubicBezTo>
                  <a:cubicBezTo>
                    <a:pt x="1226" y="1668"/>
                    <a:pt x="1270" y="1650"/>
                    <a:pt x="1312" y="1628"/>
                  </a:cubicBezTo>
                  <a:cubicBezTo>
                    <a:pt x="1422" y="1707"/>
                    <a:pt x="1422" y="1707"/>
                    <a:pt x="1422" y="1707"/>
                  </a:cubicBezTo>
                  <a:cubicBezTo>
                    <a:pt x="1442" y="1721"/>
                    <a:pt x="1466" y="1729"/>
                    <a:pt x="1491" y="1729"/>
                  </a:cubicBezTo>
                  <a:cubicBezTo>
                    <a:pt x="1491" y="1729"/>
                    <a:pt x="1491" y="1729"/>
                    <a:pt x="1491" y="1729"/>
                  </a:cubicBezTo>
                  <a:cubicBezTo>
                    <a:pt x="1523" y="1729"/>
                    <a:pt x="1552" y="1717"/>
                    <a:pt x="1575" y="1694"/>
                  </a:cubicBezTo>
                  <a:cubicBezTo>
                    <a:pt x="1694" y="1575"/>
                    <a:pt x="1694" y="1575"/>
                    <a:pt x="1694" y="1575"/>
                  </a:cubicBezTo>
                  <a:cubicBezTo>
                    <a:pt x="1735" y="1534"/>
                    <a:pt x="1740" y="1470"/>
                    <a:pt x="1707" y="1423"/>
                  </a:cubicBezTo>
                  <a:cubicBezTo>
                    <a:pt x="1628" y="1311"/>
                    <a:pt x="1628" y="1311"/>
                    <a:pt x="1628" y="1311"/>
                  </a:cubicBezTo>
                  <a:cubicBezTo>
                    <a:pt x="1650" y="1269"/>
                    <a:pt x="1668" y="1226"/>
                    <a:pt x="1682" y="1181"/>
                  </a:cubicBezTo>
                  <a:cubicBezTo>
                    <a:pt x="1816" y="1159"/>
                    <a:pt x="1816" y="1159"/>
                    <a:pt x="1816" y="1159"/>
                  </a:cubicBezTo>
                  <a:cubicBezTo>
                    <a:pt x="1873" y="1149"/>
                    <a:pt x="1915" y="1100"/>
                    <a:pt x="1915" y="1042"/>
                  </a:cubicBezTo>
                  <a:cubicBezTo>
                    <a:pt x="1915" y="873"/>
                    <a:pt x="1915" y="873"/>
                    <a:pt x="1915" y="873"/>
                  </a:cubicBezTo>
                  <a:cubicBezTo>
                    <a:pt x="1916" y="815"/>
                    <a:pt x="1874" y="766"/>
                    <a:pt x="1817" y="757"/>
                  </a:cubicBezTo>
                  <a:close/>
                  <a:moveTo>
                    <a:pt x="1808" y="1042"/>
                  </a:moveTo>
                  <a:cubicBezTo>
                    <a:pt x="1808" y="1047"/>
                    <a:pt x="1804" y="1051"/>
                    <a:pt x="1799" y="1052"/>
                  </a:cubicBezTo>
                  <a:cubicBezTo>
                    <a:pt x="1631" y="1080"/>
                    <a:pt x="1631" y="1080"/>
                    <a:pt x="1631" y="1080"/>
                  </a:cubicBezTo>
                  <a:cubicBezTo>
                    <a:pt x="1610" y="1084"/>
                    <a:pt x="1593" y="1099"/>
                    <a:pt x="1588" y="1120"/>
                  </a:cubicBezTo>
                  <a:cubicBezTo>
                    <a:pt x="1572" y="1179"/>
                    <a:pt x="1549" y="1235"/>
                    <a:pt x="1518" y="1287"/>
                  </a:cubicBezTo>
                  <a:cubicBezTo>
                    <a:pt x="1507" y="1306"/>
                    <a:pt x="1508" y="1329"/>
                    <a:pt x="1520" y="1346"/>
                  </a:cubicBezTo>
                  <a:cubicBezTo>
                    <a:pt x="1619" y="1485"/>
                    <a:pt x="1619" y="1485"/>
                    <a:pt x="1619" y="1485"/>
                  </a:cubicBezTo>
                  <a:cubicBezTo>
                    <a:pt x="1622" y="1489"/>
                    <a:pt x="1622" y="1495"/>
                    <a:pt x="1618" y="1499"/>
                  </a:cubicBezTo>
                  <a:cubicBezTo>
                    <a:pt x="1499" y="1618"/>
                    <a:pt x="1499" y="1618"/>
                    <a:pt x="1499" y="1618"/>
                  </a:cubicBezTo>
                  <a:cubicBezTo>
                    <a:pt x="1496" y="1621"/>
                    <a:pt x="1493" y="1621"/>
                    <a:pt x="1491" y="1621"/>
                  </a:cubicBezTo>
                  <a:cubicBezTo>
                    <a:pt x="1489" y="1621"/>
                    <a:pt x="1487" y="1621"/>
                    <a:pt x="1485" y="1619"/>
                  </a:cubicBezTo>
                  <a:cubicBezTo>
                    <a:pt x="1346" y="1521"/>
                    <a:pt x="1346" y="1521"/>
                    <a:pt x="1346" y="1521"/>
                  </a:cubicBezTo>
                  <a:cubicBezTo>
                    <a:pt x="1329" y="1508"/>
                    <a:pt x="1306" y="1507"/>
                    <a:pt x="1288" y="1518"/>
                  </a:cubicBezTo>
                  <a:cubicBezTo>
                    <a:pt x="1235" y="1549"/>
                    <a:pt x="1179" y="1573"/>
                    <a:pt x="1120" y="1588"/>
                  </a:cubicBezTo>
                  <a:cubicBezTo>
                    <a:pt x="1099" y="1593"/>
                    <a:pt x="1084" y="1610"/>
                    <a:pt x="1080" y="1631"/>
                  </a:cubicBezTo>
                  <a:cubicBezTo>
                    <a:pt x="1052" y="1799"/>
                    <a:pt x="1052" y="1799"/>
                    <a:pt x="1052" y="1799"/>
                  </a:cubicBezTo>
                  <a:cubicBezTo>
                    <a:pt x="1051" y="1804"/>
                    <a:pt x="1047" y="1808"/>
                    <a:pt x="1042" y="1808"/>
                  </a:cubicBezTo>
                  <a:cubicBezTo>
                    <a:pt x="873" y="1808"/>
                    <a:pt x="873" y="1808"/>
                    <a:pt x="873" y="1808"/>
                  </a:cubicBezTo>
                  <a:cubicBezTo>
                    <a:pt x="868" y="1808"/>
                    <a:pt x="864" y="1804"/>
                    <a:pt x="863" y="1799"/>
                  </a:cubicBezTo>
                  <a:cubicBezTo>
                    <a:pt x="835" y="1631"/>
                    <a:pt x="835" y="1631"/>
                    <a:pt x="835" y="1631"/>
                  </a:cubicBezTo>
                  <a:cubicBezTo>
                    <a:pt x="831" y="1610"/>
                    <a:pt x="816" y="1593"/>
                    <a:pt x="795" y="1588"/>
                  </a:cubicBezTo>
                  <a:cubicBezTo>
                    <a:pt x="738" y="1573"/>
                    <a:pt x="683" y="1550"/>
                    <a:pt x="631" y="1521"/>
                  </a:cubicBezTo>
                  <a:cubicBezTo>
                    <a:pt x="623" y="1516"/>
                    <a:pt x="613" y="1513"/>
                    <a:pt x="604" y="1513"/>
                  </a:cubicBezTo>
                  <a:cubicBezTo>
                    <a:pt x="593" y="1513"/>
                    <a:pt x="582" y="1517"/>
                    <a:pt x="573" y="1523"/>
                  </a:cubicBezTo>
                  <a:cubicBezTo>
                    <a:pt x="433" y="1623"/>
                    <a:pt x="433" y="1623"/>
                    <a:pt x="433" y="1623"/>
                  </a:cubicBezTo>
                  <a:cubicBezTo>
                    <a:pt x="431" y="1624"/>
                    <a:pt x="429" y="1625"/>
                    <a:pt x="427" y="1625"/>
                  </a:cubicBezTo>
                  <a:cubicBezTo>
                    <a:pt x="425" y="1625"/>
                    <a:pt x="422" y="1625"/>
                    <a:pt x="419" y="1622"/>
                  </a:cubicBezTo>
                  <a:cubicBezTo>
                    <a:pt x="300" y="1503"/>
                    <a:pt x="300" y="1503"/>
                    <a:pt x="300" y="1503"/>
                  </a:cubicBezTo>
                  <a:cubicBezTo>
                    <a:pt x="296" y="1499"/>
                    <a:pt x="296" y="1493"/>
                    <a:pt x="299" y="1489"/>
                  </a:cubicBezTo>
                  <a:cubicBezTo>
                    <a:pt x="397" y="1351"/>
                    <a:pt x="397" y="1351"/>
                    <a:pt x="397" y="1351"/>
                  </a:cubicBezTo>
                  <a:cubicBezTo>
                    <a:pt x="410" y="1333"/>
                    <a:pt x="410" y="1310"/>
                    <a:pt x="400" y="1292"/>
                  </a:cubicBezTo>
                  <a:cubicBezTo>
                    <a:pt x="368" y="1240"/>
                    <a:pt x="344" y="1183"/>
                    <a:pt x="329" y="1125"/>
                  </a:cubicBezTo>
                  <a:cubicBezTo>
                    <a:pt x="324" y="1104"/>
                    <a:pt x="307" y="1089"/>
                    <a:pt x="286" y="1085"/>
                  </a:cubicBezTo>
                  <a:cubicBezTo>
                    <a:pt x="117" y="1056"/>
                    <a:pt x="117" y="1056"/>
                    <a:pt x="117" y="1056"/>
                  </a:cubicBezTo>
                  <a:cubicBezTo>
                    <a:pt x="112" y="1055"/>
                    <a:pt x="108" y="1051"/>
                    <a:pt x="108" y="1046"/>
                  </a:cubicBezTo>
                  <a:cubicBezTo>
                    <a:pt x="108" y="877"/>
                    <a:pt x="108" y="877"/>
                    <a:pt x="108" y="877"/>
                  </a:cubicBezTo>
                  <a:cubicBezTo>
                    <a:pt x="108" y="872"/>
                    <a:pt x="112" y="868"/>
                    <a:pt x="117" y="867"/>
                  </a:cubicBezTo>
                  <a:cubicBezTo>
                    <a:pt x="284" y="839"/>
                    <a:pt x="284" y="839"/>
                    <a:pt x="284" y="839"/>
                  </a:cubicBezTo>
                  <a:cubicBezTo>
                    <a:pt x="305" y="835"/>
                    <a:pt x="322" y="820"/>
                    <a:pt x="327" y="799"/>
                  </a:cubicBezTo>
                  <a:cubicBezTo>
                    <a:pt x="342" y="740"/>
                    <a:pt x="365" y="683"/>
                    <a:pt x="396" y="631"/>
                  </a:cubicBezTo>
                  <a:cubicBezTo>
                    <a:pt x="406" y="613"/>
                    <a:pt x="405" y="590"/>
                    <a:pt x="393" y="573"/>
                  </a:cubicBezTo>
                  <a:cubicBezTo>
                    <a:pt x="293" y="433"/>
                    <a:pt x="293" y="433"/>
                    <a:pt x="293" y="433"/>
                  </a:cubicBezTo>
                  <a:cubicBezTo>
                    <a:pt x="290" y="429"/>
                    <a:pt x="291" y="423"/>
                    <a:pt x="294" y="419"/>
                  </a:cubicBezTo>
                  <a:cubicBezTo>
                    <a:pt x="414" y="300"/>
                    <a:pt x="414" y="300"/>
                    <a:pt x="414" y="300"/>
                  </a:cubicBezTo>
                  <a:cubicBezTo>
                    <a:pt x="416" y="297"/>
                    <a:pt x="419" y="297"/>
                    <a:pt x="421" y="297"/>
                  </a:cubicBezTo>
                  <a:cubicBezTo>
                    <a:pt x="424" y="297"/>
                    <a:pt x="426" y="297"/>
                    <a:pt x="427" y="299"/>
                  </a:cubicBezTo>
                  <a:cubicBezTo>
                    <a:pt x="565" y="397"/>
                    <a:pt x="565" y="397"/>
                    <a:pt x="565" y="397"/>
                  </a:cubicBezTo>
                  <a:cubicBezTo>
                    <a:pt x="583" y="409"/>
                    <a:pt x="606" y="410"/>
                    <a:pt x="624" y="399"/>
                  </a:cubicBezTo>
                  <a:cubicBezTo>
                    <a:pt x="676" y="368"/>
                    <a:pt x="733" y="344"/>
                    <a:pt x="792" y="329"/>
                  </a:cubicBezTo>
                  <a:cubicBezTo>
                    <a:pt x="812" y="323"/>
                    <a:pt x="828" y="307"/>
                    <a:pt x="831" y="286"/>
                  </a:cubicBezTo>
                  <a:cubicBezTo>
                    <a:pt x="860" y="117"/>
                    <a:pt x="860" y="117"/>
                    <a:pt x="860" y="117"/>
                  </a:cubicBezTo>
                  <a:cubicBezTo>
                    <a:pt x="861" y="111"/>
                    <a:pt x="865" y="108"/>
                    <a:pt x="870" y="108"/>
                  </a:cubicBezTo>
                  <a:cubicBezTo>
                    <a:pt x="1039" y="108"/>
                    <a:pt x="1039" y="108"/>
                    <a:pt x="1039" y="108"/>
                  </a:cubicBezTo>
                  <a:cubicBezTo>
                    <a:pt x="1044" y="108"/>
                    <a:pt x="1048" y="111"/>
                    <a:pt x="1049" y="117"/>
                  </a:cubicBezTo>
                  <a:cubicBezTo>
                    <a:pt x="1077" y="283"/>
                    <a:pt x="1077" y="283"/>
                    <a:pt x="1077" y="283"/>
                  </a:cubicBezTo>
                  <a:cubicBezTo>
                    <a:pt x="1081" y="305"/>
                    <a:pt x="1096" y="322"/>
                    <a:pt x="1117" y="327"/>
                  </a:cubicBezTo>
                  <a:cubicBezTo>
                    <a:pt x="1178" y="342"/>
                    <a:pt x="1235" y="366"/>
                    <a:pt x="1289" y="397"/>
                  </a:cubicBezTo>
                  <a:cubicBezTo>
                    <a:pt x="1307" y="408"/>
                    <a:pt x="1330" y="407"/>
                    <a:pt x="1348" y="395"/>
                  </a:cubicBezTo>
                  <a:cubicBezTo>
                    <a:pt x="1486" y="296"/>
                    <a:pt x="1486" y="296"/>
                    <a:pt x="1486" y="296"/>
                  </a:cubicBezTo>
                  <a:cubicBezTo>
                    <a:pt x="1488" y="295"/>
                    <a:pt x="1490" y="294"/>
                    <a:pt x="1492" y="294"/>
                  </a:cubicBezTo>
                  <a:cubicBezTo>
                    <a:pt x="1493" y="294"/>
                    <a:pt x="1496" y="294"/>
                    <a:pt x="1499" y="297"/>
                  </a:cubicBezTo>
                  <a:cubicBezTo>
                    <a:pt x="1618" y="416"/>
                    <a:pt x="1618" y="416"/>
                    <a:pt x="1618" y="416"/>
                  </a:cubicBezTo>
                  <a:cubicBezTo>
                    <a:pt x="1622" y="420"/>
                    <a:pt x="1622" y="425"/>
                    <a:pt x="1620" y="430"/>
                  </a:cubicBezTo>
                  <a:cubicBezTo>
                    <a:pt x="1521" y="569"/>
                    <a:pt x="1521" y="569"/>
                    <a:pt x="1521" y="569"/>
                  </a:cubicBezTo>
                  <a:cubicBezTo>
                    <a:pt x="1508" y="586"/>
                    <a:pt x="1508" y="609"/>
                    <a:pt x="1518" y="627"/>
                  </a:cubicBezTo>
                  <a:cubicBezTo>
                    <a:pt x="1550" y="680"/>
                    <a:pt x="1573" y="736"/>
                    <a:pt x="1588" y="795"/>
                  </a:cubicBezTo>
                  <a:cubicBezTo>
                    <a:pt x="1593" y="816"/>
                    <a:pt x="1610" y="831"/>
                    <a:pt x="1631" y="835"/>
                  </a:cubicBezTo>
                  <a:cubicBezTo>
                    <a:pt x="1799" y="863"/>
                    <a:pt x="1799" y="863"/>
                    <a:pt x="1799" y="863"/>
                  </a:cubicBezTo>
                  <a:cubicBezTo>
                    <a:pt x="1804" y="864"/>
                    <a:pt x="1808" y="868"/>
                    <a:pt x="1808" y="873"/>
                  </a:cubicBezTo>
                  <a:cubicBezTo>
                    <a:pt x="1808" y="1042"/>
                    <a:pt x="1808" y="1042"/>
                    <a:pt x="1808" y="10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5"/>
            <p:cNvSpPr>
              <a:spLocks noChangeAspect="1"/>
            </p:cNvSpPr>
            <p:nvPr/>
          </p:nvSpPr>
          <p:spPr bwMode="auto">
            <a:xfrm>
              <a:off x="7414993" y="1627258"/>
              <a:ext cx="244403" cy="395319"/>
            </a:xfrm>
            <a:custGeom>
              <a:avLst/>
              <a:gdLst>
                <a:gd name="T0" fmla="*/ 54 w 56"/>
                <a:gd name="T1" fmla="*/ 88 h 92"/>
                <a:gd name="T2" fmla="*/ 7 w 56"/>
                <a:gd name="T3" fmla="*/ 88 h 92"/>
                <a:gd name="T4" fmla="*/ 16 w 56"/>
                <a:gd name="T5" fmla="*/ 64 h 92"/>
                <a:gd name="T6" fmla="*/ 13 w 56"/>
                <a:gd name="T7" fmla="*/ 48 h 92"/>
                <a:gd name="T8" fmla="*/ 46 w 56"/>
                <a:gd name="T9" fmla="*/ 48 h 92"/>
                <a:gd name="T10" fmla="*/ 48 w 56"/>
                <a:gd name="T11" fmla="*/ 46 h 92"/>
                <a:gd name="T12" fmla="*/ 46 w 56"/>
                <a:gd name="T13" fmla="*/ 44 h 92"/>
                <a:gd name="T14" fmla="*/ 12 w 56"/>
                <a:gd name="T15" fmla="*/ 44 h 92"/>
                <a:gd name="T16" fmla="*/ 12 w 56"/>
                <a:gd name="T17" fmla="*/ 43 h 92"/>
                <a:gd name="T18" fmla="*/ 8 w 56"/>
                <a:gd name="T19" fmla="*/ 26 h 92"/>
                <a:gd name="T20" fmla="*/ 30 w 56"/>
                <a:gd name="T21" fmla="*/ 4 h 92"/>
                <a:gd name="T22" fmla="*/ 52 w 56"/>
                <a:gd name="T23" fmla="*/ 15 h 92"/>
                <a:gd name="T24" fmla="*/ 55 w 56"/>
                <a:gd name="T25" fmla="*/ 16 h 92"/>
                <a:gd name="T26" fmla="*/ 56 w 56"/>
                <a:gd name="T27" fmla="*/ 13 h 92"/>
                <a:gd name="T28" fmla="*/ 30 w 56"/>
                <a:gd name="T29" fmla="*/ 0 h 92"/>
                <a:gd name="T30" fmla="*/ 4 w 56"/>
                <a:gd name="T31" fmla="*/ 26 h 92"/>
                <a:gd name="T32" fmla="*/ 8 w 56"/>
                <a:gd name="T33" fmla="*/ 44 h 92"/>
                <a:gd name="T34" fmla="*/ 2 w 56"/>
                <a:gd name="T35" fmla="*/ 44 h 92"/>
                <a:gd name="T36" fmla="*/ 0 w 56"/>
                <a:gd name="T37" fmla="*/ 46 h 92"/>
                <a:gd name="T38" fmla="*/ 2 w 56"/>
                <a:gd name="T39" fmla="*/ 48 h 92"/>
                <a:gd name="T40" fmla="*/ 9 w 56"/>
                <a:gd name="T41" fmla="*/ 48 h 92"/>
                <a:gd name="T42" fmla="*/ 12 w 56"/>
                <a:gd name="T43" fmla="*/ 64 h 92"/>
                <a:gd name="T44" fmla="*/ 1 w 56"/>
                <a:gd name="T45" fmla="*/ 89 h 92"/>
                <a:gd name="T46" fmla="*/ 1 w 56"/>
                <a:gd name="T47" fmla="*/ 91 h 92"/>
                <a:gd name="T48" fmla="*/ 2 w 56"/>
                <a:gd name="T49" fmla="*/ 92 h 92"/>
                <a:gd name="T50" fmla="*/ 54 w 56"/>
                <a:gd name="T51" fmla="*/ 92 h 92"/>
                <a:gd name="T52" fmla="*/ 56 w 56"/>
                <a:gd name="T53" fmla="*/ 90 h 92"/>
                <a:gd name="T54" fmla="*/ 54 w 56"/>
                <a:gd name="T55" fmla="*/ 8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92">
                  <a:moveTo>
                    <a:pt x="54" y="88"/>
                  </a:moveTo>
                  <a:cubicBezTo>
                    <a:pt x="7" y="88"/>
                    <a:pt x="7" y="88"/>
                    <a:pt x="7" y="88"/>
                  </a:cubicBezTo>
                  <a:cubicBezTo>
                    <a:pt x="13" y="82"/>
                    <a:pt x="16" y="73"/>
                    <a:pt x="16" y="64"/>
                  </a:cubicBezTo>
                  <a:cubicBezTo>
                    <a:pt x="16" y="59"/>
                    <a:pt x="15" y="53"/>
                    <a:pt x="13" y="48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7" y="48"/>
                    <a:pt x="48" y="47"/>
                    <a:pt x="48" y="46"/>
                  </a:cubicBezTo>
                  <a:cubicBezTo>
                    <a:pt x="48" y="45"/>
                    <a:pt x="47" y="44"/>
                    <a:pt x="46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3"/>
                    <a:pt x="12" y="43"/>
                  </a:cubicBezTo>
                  <a:cubicBezTo>
                    <a:pt x="10" y="38"/>
                    <a:pt x="8" y="32"/>
                    <a:pt x="8" y="26"/>
                  </a:cubicBezTo>
                  <a:cubicBezTo>
                    <a:pt x="8" y="14"/>
                    <a:pt x="18" y="4"/>
                    <a:pt x="30" y="4"/>
                  </a:cubicBezTo>
                  <a:cubicBezTo>
                    <a:pt x="39" y="4"/>
                    <a:pt x="47" y="8"/>
                    <a:pt x="52" y="15"/>
                  </a:cubicBezTo>
                  <a:cubicBezTo>
                    <a:pt x="53" y="16"/>
                    <a:pt x="54" y="16"/>
                    <a:pt x="55" y="16"/>
                  </a:cubicBezTo>
                  <a:cubicBezTo>
                    <a:pt x="56" y="15"/>
                    <a:pt x="56" y="14"/>
                    <a:pt x="56" y="13"/>
                  </a:cubicBezTo>
                  <a:cubicBezTo>
                    <a:pt x="49" y="5"/>
                    <a:pt x="40" y="0"/>
                    <a:pt x="30" y="0"/>
                  </a:cubicBezTo>
                  <a:cubicBezTo>
                    <a:pt x="16" y="0"/>
                    <a:pt x="4" y="12"/>
                    <a:pt x="4" y="26"/>
                  </a:cubicBezTo>
                  <a:cubicBezTo>
                    <a:pt x="4" y="32"/>
                    <a:pt x="6" y="38"/>
                    <a:pt x="8" y="44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0" y="45"/>
                    <a:pt x="0" y="46"/>
                  </a:cubicBezTo>
                  <a:cubicBezTo>
                    <a:pt x="0" y="47"/>
                    <a:pt x="1" y="48"/>
                    <a:pt x="2" y="48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1" y="53"/>
                    <a:pt x="12" y="59"/>
                    <a:pt x="12" y="64"/>
                  </a:cubicBezTo>
                  <a:cubicBezTo>
                    <a:pt x="12" y="74"/>
                    <a:pt x="8" y="83"/>
                    <a:pt x="1" y="89"/>
                  </a:cubicBezTo>
                  <a:cubicBezTo>
                    <a:pt x="0" y="89"/>
                    <a:pt x="0" y="91"/>
                    <a:pt x="1" y="91"/>
                  </a:cubicBezTo>
                  <a:cubicBezTo>
                    <a:pt x="1" y="92"/>
                    <a:pt x="1" y="92"/>
                    <a:pt x="2" y="92"/>
                  </a:cubicBezTo>
                  <a:cubicBezTo>
                    <a:pt x="54" y="92"/>
                    <a:pt x="54" y="92"/>
                    <a:pt x="54" y="92"/>
                  </a:cubicBezTo>
                  <a:cubicBezTo>
                    <a:pt x="55" y="92"/>
                    <a:pt x="56" y="91"/>
                    <a:pt x="56" y="90"/>
                  </a:cubicBezTo>
                  <a:cubicBezTo>
                    <a:pt x="56" y="89"/>
                    <a:pt x="55" y="88"/>
                    <a:pt x="54" y="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395288" y="2989500"/>
            <a:ext cx="2592536" cy="1670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Technical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Static IT solutions, network and location based constraints, resource intensive infrastructure and difficult to support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253869" y="2989500"/>
            <a:ext cx="2592536" cy="1670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Social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Pressure from increased activity away from HQ, more flexible workforce and demand for full IT services anywhere &amp; anytime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112450" y="2989500"/>
            <a:ext cx="2592536" cy="1670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Financial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High fixed costs, demand on space, growth restrictions and energy (including cooling) prices</a:t>
            </a:r>
          </a:p>
        </p:txBody>
      </p:sp>
    </p:spTree>
    <p:extLst>
      <p:ext uri="{BB962C8B-B14F-4D97-AF65-F5344CB8AC3E}">
        <p14:creationId xmlns:p14="http://schemas.microsoft.com/office/powerpoint/2010/main" val="14683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our BioDigitalPC</a:t>
            </a:r>
            <a:r>
              <a:rPr lang="en-GB" baseline="30000" dirty="0"/>
              <a:t>®</a:t>
            </a:r>
            <a:r>
              <a:rPr lang="en-GB" dirty="0"/>
              <a:t> range to help you meet today’s </a:t>
            </a:r>
            <a:br>
              <a:rPr lang="en-GB" dirty="0"/>
            </a:br>
            <a:r>
              <a:rPr lang="en-GB" dirty="0"/>
              <a:t>IT Delivery challenges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2505187" y="1817669"/>
            <a:ext cx="1980000" cy="1114121"/>
          </a:xfrm>
          <a:prstGeom prst="roundRect">
            <a:avLst>
              <a:gd name="adj" fmla="val 6657"/>
            </a:avLst>
          </a:prstGeom>
          <a:solidFill>
            <a:srgbClr val="1C3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229720" y="2073712"/>
            <a:ext cx="530935" cy="602034"/>
            <a:chOff x="1475656" y="2980090"/>
            <a:chExt cx="431203" cy="488947"/>
          </a:xfrm>
        </p:grpSpPr>
        <p:sp>
          <p:nvSpPr>
            <p:cNvPr id="14" name="Freeform 248"/>
            <p:cNvSpPr>
              <a:spLocks noEditPoints="1"/>
            </p:cNvSpPr>
            <p:nvPr/>
          </p:nvSpPr>
          <p:spPr bwMode="auto">
            <a:xfrm>
              <a:off x="1475656" y="3268057"/>
              <a:ext cx="431203" cy="200980"/>
            </a:xfrm>
            <a:custGeom>
              <a:avLst/>
              <a:gdLst>
                <a:gd name="T0" fmla="*/ 1620 w 1718"/>
                <a:gd name="T1" fmla="*/ 107 h 800"/>
                <a:gd name="T2" fmla="*/ 1201 w 1718"/>
                <a:gd name="T3" fmla="*/ 306 h 800"/>
                <a:gd name="T4" fmla="*/ 932 w 1718"/>
                <a:gd name="T5" fmla="*/ 324 h 800"/>
                <a:gd name="T6" fmla="*/ 927 w 1718"/>
                <a:gd name="T7" fmla="*/ 315 h 800"/>
                <a:gd name="T8" fmla="*/ 1102 w 1718"/>
                <a:gd name="T9" fmla="*/ 251 h 800"/>
                <a:gd name="T10" fmla="*/ 1126 w 1718"/>
                <a:gd name="T11" fmla="*/ 19 h 800"/>
                <a:gd name="T12" fmla="*/ 850 w 1718"/>
                <a:gd name="T13" fmla="*/ 69 h 800"/>
                <a:gd name="T14" fmla="*/ 305 w 1718"/>
                <a:gd name="T15" fmla="*/ 137 h 800"/>
                <a:gd name="T16" fmla="*/ 43 w 1718"/>
                <a:gd name="T17" fmla="*/ 564 h 800"/>
                <a:gd name="T18" fmla="*/ 277 w 1718"/>
                <a:gd name="T19" fmla="*/ 791 h 800"/>
                <a:gd name="T20" fmla="*/ 318 w 1718"/>
                <a:gd name="T21" fmla="*/ 793 h 800"/>
                <a:gd name="T22" fmla="*/ 560 w 1718"/>
                <a:gd name="T23" fmla="*/ 640 h 800"/>
                <a:gd name="T24" fmla="*/ 1084 w 1718"/>
                <a:gd name="T25" fmla="*/ 630 h 800"/>
                <a:gd name="T26" fmla="*/ 1310 w 1718"/>
                <a:gd name="T27" fmla="*/ 533 h 800"/>
                <a:gd name="T28" fmla="*/ 1323 w 1718"/>
                <a:gd name="T29" fmla="*/ 526 h 800"/>
                <a:gd name="T30" fmla="*/ 1697 w 1718"/>
                <a:gd name="T31" fmla="*/ 184 h 800"/>
                <a:gd name="T32" fmla="*/ 1293 w 1718"/>
                <a:gd name="T33" fmla="*/ 474 h 800"/>
                <a:gd name="T34" fmla="*/ 1060 w 1718"/>
                <a:gd name="T35" fmla="*/ 575 h 800"/>
                <a:gd name="T36" fmla="*/ 560 w 1718"/>
                <a:gd name="T37" fmla="*/ 580 h 800"/>
                <a:gd name="T38" fmla="*/ 300 w 1718"/>
                <a:gd name="T39" fmla="*/ 730 h 800"/>
                <a:gd name="T40" fmla="*/ 88 w 1718"/>
                <a:gd name="T41" fmla="*/ 525 h 800"/>
                <a:gd name="T42" fmla="*/ 348 w 1718"/>
                <a:gd name="T43" fmla="*/ 179 h 800"/>
                <a:gd name="T44" fmla="*/ 858 w 1718"/>
                <a:gd name="T45" fmla="*/ 129 h 800"/>
                <a:gd name="T46" fmla="*/ 1046 w 1718"/>
                <a:gd name="T47" fmla="*/ 67 h 800"/>
                <a:gd name="T48" fmla="*/ 1097 w 1718"/>
                <a:gd name="T49" fmla="*/ 72 h 800"/>
                <a:gd name="T50" fmla="*/ 1082 w 1718"/>
                <a:gd name="T51" fmla="*/ 194 h 800"/>
                <a:gd name="T52" fmla="*/ 910 w 1718"/>
                <a:gd name="T53" fmla="*/ 256 h 800"/>
                <a:gd name="T54" fmla="*/ 876 w 1718"/>
                <a:gd name="T55" fmla="*/ 353 h 800"/>
                <a:gd name="T56" fmla="*/ 1164 w 1718"/>
                <a:gd name="T57" fmla="*/ 384 h 800"/>
                <a:gd name="T58" fmla="*/ 1226 w 1718"/>
                <a:gd name="T59" fmla="*/ 360 h 800"/>
                <a:gd name="T60" fmla="*/ 1545 w 1718"/>
                <a:gd name="T61" fmla="*/ 169 h 800"/>
                <a:gd name="T62" fmla="*/ 1641 w 1718"/>
                <a:gd name="T63" fmla="*/ 204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18" h="800">
                  <a:moveTo>
                    <a:pt x="1697" y="184"/>
                  </a:moveTo>
                  <a:cubicBezTo>
                    <a:pt x="1684" y="148"/>
                    <a:pt x="1656" y="120"/>
                    <a:pt x="1620" y="107"/>
                  </a:cubicBezTo>
                  <a:cubicBezTo>
                    <a:pt x="1585" y="95"/>
                    <a:pt x="1546" y="99"/>
                    <a:pt x="1514" y="118"/>
                  </a:cubicBezTo>
                  <a:cubicBezTo>
                    <a:pt x="1201" y="306"/>
                    <a:pt x="1201" y="306"/>
                    <a:pt x="1201" y="306"/>
                  </a:cubicBezTo>
                  <a:cubicBezTo>
                    <a:pt x="1158" y="324"/>
                    <a:pt x="1158" y="324"/>
                    <a:pt x="1158" y="324"/>
                  </a:cubicBezTo>
                  <a:cubicBezTo>
                    <a:pt x="932" y="324"/>
                    <a:pt x="932" y="324"/>
                    <a:pt x="932" y="324"/>
                  </a:cubicBezTo>
                  <a:cubicBezTo>
                    <a:pt x="930" y="324"/>
                    <a:pt x="928" y="322"/>
                    <a:pt x="927" y="321"/>
                  </a:cubicBezTo>
                  <a:cubicBezTo>
                    <a:pt x="926" y="320"/>
                    <a:pt x="926" y="318"/>
                    <a:pt x="927" y="315"/>
                  </a:cubicBezTo>
                  <a:cubicBezTo>
                    <a:pt x="928" y="314"/>
                    <a:pt x="929" y="313"/>
                    <a:pt x="930" y="312"/>
                  </a:cubicBezTo>
                  <a:cubicBezTo>
                    <a:pt x="1102" y="251"/>
                    <a:pt x="1102" y="251"/>
                    <a:pt x="1102" y="251"/>
                  </a:cubicBezTo>
                  <a:cubicBezTo>
                    <a:pt x="1168" y="229"/>
                    <a:pt x="1206" y="161"/>
                    <a:pt x="1188" y="97"/>
                  </a:cubicBezTo>
                  <a:cubicBezTo>
                    <a:pt x="1179" y="63"/>
                    <a:pt x="1157" y="35"/>
                    <a:pt x="1126" y="19"/>
                  </a:cubicBezTo>
                  <a:cubicBezTo>
                    <a:pt x="1095" y="3"/>
                    <a:pt x="1059" y="0"/>
                    <a:pt x="1027" y="10"/>
                  </a:cubicBezTo>
                  <a:cubicBezTo>
                    <a:pt x="850" y="69"/>
                    <a:pt x="850" y="69"/>
                    <a:pt x="850" y="69"/>
                  </a:cubicBezTo>
                  <a:cubicBezTo>
                    <a:pt x="386" y="100"/>
                    <a:pt x="386" y="100"/>
                    <a:pt x="386" y="100"/>
                  </a:cubicBezTo>
                  <a:cubicBezTo>
                    <a:pt x="356" y="102"/>
                    <a:pt x="327" y="115"/>
                    <a:pt x="305" y="137"/>
                  </a:cubicBezTo>
                  <a:cubicBezTo>
                    <a:pt x="53" y="389"/>
                    <a:pt x="53" y="389"/>
                    <a:pt x="53" y="389"/>
                  </a:cubicBezTo>
                  <a:cubicBezTo>
                    <a:pt x="5" y="438"/>
                    <a:pt x="0" y="514"/>
                    <a:pt x="43" y="564"/>
                  </a:cubicBezTo>
                  <a:cubicBezTo>
                    <a:pt x="54" y="577"/>
                    <a:pt x="103" y="624"/>
                    <a:pt x="176" y="693"/>
                  </a:cubicBezTo>
                  <a:cubicBezTo>
                    <a:pt x="218" y="734"/>
                    <a:pt x="258" y="772"/>
                    <a:pt x="277" y="791"/>
                  </a:cubicBezTo>
                  <a:cubicBezTo>
                    <a:pt x="283" y="797"/>
                    <a:pt x="291" y="800"/>
                    <a:pt x="298" y="800"/>
                  </a:cubicBezTo>
                  <a:cubicBezTo>
                    <a:pt x="305" y="800"/>
                    <a:pt x="312" y="798"/>
                    <a:pt x="318" y="793"/>
                  </a:cubicBezTo>
                  <a:cubicBezTo>
                    <a:pt x="456" y="678"/>
                    <a:pt x="456" y="678"/>
                    <a:pt x="456" y="678"/>
                  </a:cubicBezTo>
                  <a:cubicBezTo>
                    <a:pt x="485" y="653"/>
                    <a:pt x="522" y="640"/>
                    <a:pt x="560" y="640"/>
                  </a:cubicBezTo>
                  <a:cubicBezTo>
                    <a:pt x="1034" y="640"/>
                    <a:pt x="1034" y="640"/>
                    <a:pt x="1034" y="640"/>
                  </a:cubicBezTo>
                  <a:cubicBezTo>
                    <a:pt x="1052" y="640"/>
                    <a:pt x="1068" y="637"/>
                    <a:pt x="1084" y="630"/>
                  </a:cubicBezTo>
                  <a:cubicBezTo>
                    <a:pt x="1308" y="534"/>
                    <a:pt x="1308" y="534"/>
                    <a:pt x="1308" y="534"/>
                  </a:cubicBezTo>
                  <a:cubicBezTo>
                    <a:pt x="1309" y="534"/>
                    <a:pt x="1309" y="533"/>
                    <a:pt x="1310" y="533"/>
                  </a:cubicBezTo>
                  <a:cubicBezTo>
                    <a:pt x="1321" y="527"/>
                    <a:pt x="1321" y="527"/>
                    <a:pt x="1321" y="527"/>
                  </a:cubicBezTo>
                  <a:cubicBezTo>
                    <a:pt x="1322" y="527"/>
                    <a:pt x="1322" y="527"/>
                    <a:pt x="1323" y="526"/>
                  </a:cubicBezTo>
                  <a:cubicBezTo>
                    <a:pt x="1640" y="336"/>
                    <a:pt x="1640" y="336"/>
                    <a:pt x="1640" y="336"/>
                  </a:cubicBezTo>
                  <a:cubicBezTo>
                    <a:pt x="1694" y="304"/>
                    <a:pt x="1718" y="240"/>
                    <a:pt x="1697" y="184"/>
                  </a:cubicBezTo>
                  <a:close/>
                  <a:moveTo>
                    <a:pt x="1609" y="284"/>
                  </a:moveTo>
                  <a:cubicBezTo>
                    <a:pt x="1293" y="474"/>
                    <a:pt x="1293" y="474"/>
                    <a:pt x="1293" y="474"/>
                  </a:cubicBezTo>
                  <a:cubicBezTo>
                    <a:pt x="1284" y="479"/>
                    <a:pt x="1284" y="479"/>
                    <a:pt x="1284" y="479"/>
                  </a:cubicBezTo>
                  <a:cubicBezTo>
                    <a:pt x="1060" y="575"/>
                    <a:pt x="1060" y="575"/>
                    <a:pt x="1060" y="575"/>
                  </a:cubicBezTo>
                  <a:cubicBezTo>
                    <a:pt x="1052" y="578"/>
                    <a:pt x="1043" y="580"/>
                    <a:pt x="1034" y="580"/>
                  </a:cubicBezTo>
                  <a:cubicBezTo>
                    <a:pt x="560" y="580"/>
                    <a:pt x="560" y="580"/>
                    <a:pt x="560" y="580"/>
                  </a:cubicBezTo>
                  <a:cubicBezTo>
                    <a:pt x="508" y="580"/>
                    <a:pt x="458" y="598"/>
                    <a:pt x="418" y="631"/>
                  </a:cubicBezTo>
                  <a:cubicBezTo>
                    <a:pt x="300" y="730"/>
                    <a:pt x="300" y="730"/>
                    <a:pt x="300" y="730"/>
                  </a:cubicBezTo>
                  <a:cubicBezTo>
                    <a:pt x="279" y="709"/>
                    <a:pt x="248" y="680"/>
                    <a:pt x="217" y="650"/>
                  </a:cubicBezTo>
                  <a:cubicBezTo>
                    <a:pt x="164" y="600"/>
                    <a:pt x="99" y="537"/>
                    <a:pt x="88" y="525"/>
                  </a:cubicBezTo>
                  <a:cubicBezTo>
                    <a:pt x="66" y="499"/>
                    <a:pt x="70" y="458"/>
                    <a:pt x="95" y="432"/>
                  </a:cubicBezTo>
                  <a:cubicBezTo>
                    <a:pt x="348" y="179"/>
                    <a:pt x="348" y="179"/>
                    <a:pt x="348" y="179"/>
                  </a:cubicBezTo>
                  <a:cubicBezTo>
                    <a:pt x="359" y="168"/>
                    <a:pt x="374" y="161"/>
                    <a:pt x="390" y="160"/>
                  </a:cubicBezTo>
                  <a:cubicBezTo>
                    <a:pt x="858" y="129"/>
                    <a:pt x="858" y="129"/>
                    <a:pt x="858" y="129"/>
                  </a:cubicBezTo>
                  <a:cubicBezTo>
                    <a:pt x="860" y="129"/>
                    <a:pt x="863" y="128"/>
                    <a:pt x="865" y="127"/>
                  </a:cubicBezTo>
                  <a:cubicBezTo>
                    <a:pt x="1046" y="67"/>
                    <a:pt x="1046" y="67"/>
                    <a:pt x="1046" y="67"/>
                  </a:cubicBezTo>
                  <a:cubicBezTo>
                    <a:pt x="1053" y="65"/>
                    <a:pt x="1060" y="64"/>
                    <a:pt x="1067" y="64"/>
                  </a:cubicBezTo>
                  <a:cubicBezTo>
                    <a:pt x="1077" y="64"/>
                    <a:pt x="1088" y="67"/>
                    <a:pt x="1097" y="72"/>
                  </a:cubicBezTo>
                  <a:cubicBezTo>
                    <a:pt x="1114" y="80"/>
                    <a:pt x="1125" y="95"/>
                    <a:pt x="1130" y="113"/>
                  </a:cubicBezTo>
                  <a:cubicBezTo>
                    <a:pt x="1139" y="146"/>
                    <a:pt x="1118" y="182"/>
                    <a:pt x="1082" y="194"/>
                  </a:cubicBezTo>
                  <a:cubicBezTo>
                    <a:pt x="1082" y="194"/>
                    <a:pt x="1082" y="194"/>
                    <a:pt x="1082" y="195"/>
                  </a:cubicBezTo>
                  <a:cubicBezTo>
                    <a:pt x="910" y="256"/>
                    <a:pt x="910" y="256"/>
                    <a:pt x="910" y="256"/>
                  </a:cubicBezTo>
                  <a:cubicBezTo>
                    <a:pt x="894" y="262"/>
                    <a:pt x="881" y="273"/>
                    <a:pt x="873" y="289"/>
                  </a:cubicBezTo>
                  <a:cubicBezTo>
                    <a:pt x="863" y="309"/>
                    <a:pt x="864" y="333"/>
                    <a:pt x="876" y="353"/>
                  </a:cubicBezTo>
                  <a:cubicBezTo>
                    <a:pt x="888" y="372"/>
                    <a:pt x="909" y="384"/>
                    <a:pt x="932" y="384"/>
                  </a:cubicBezTo>
                  <a:cubicBezTo>
                    <a:pt x="1164" y="384"/>
                    <a:pt x="1164" y="384"/>
                    <a:pt x="1164" y="384"/>
                  </a:cubicBezTo>
                  <a:cubicBezTo>
                    <a:pt x="1168" y="384"/>
                    <a:pt x="1172" y="383"/>
                    <a:pt x="1176" y="382"/>
                  </a:cubicBezTo>
                  <a:cubicBezTo>
                    <a:pt x="1226" y="360"/>
                    <a:pt x="1226" y="360"/>
                    <a:pt x="1226" y="360"/>
                  </a:cubicBezTo>
                  <a:cubicBezTo>
                    <a:pt x="1228" y="359"/>
                    <a:pt x="1229" y="359"/>
                    <a:pt x="1230" y="358"/>
                  </a:cubicBezTo>
                  <a:cubicBezTo>
                    <a:pt x="1545" y="169"/>
                    <a:pt x="1545" y="169"/>
                    <a:pt x="1545" y="169"/>
                  </a:cubicBezTo>
                  <a:cubicBezTo>
                    <a:pt x="1561" y="159"/>
                    <a:pt x="1582" y="157"/>
                    <a:pt x="1600" y="164"/>
                  </a:cubicBezTo>
                  <a:cubicBezTo>
                    <a:pt x="1619" y="170"/>
                    <a:pt x="1634" y="185"/>
                    <a:pt x="1641" y="204"/>
                  </a:cubicBezTo>
                  <a:cubicBezTo>
                    <a:pt x="1651" y="233"/>
                    <a:pt x="1638" y="267"/>
                    <a:pt x="1609" y="2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49"/>
            <p:cNvSpPr>
              <a:spLocks noEditPoints="1"/>
            </p:cNvSpPr>
            <p:nvPr/>
          </p:nvSpPr>
          <p:spPr bwMode="auto">
            <a:xfrm>
              <a:off x="1631694" y="3003798"/>
              <a:ext cx="240050" cy="240170"/>
            </a:xfrm>
            <a:custGeom>
              <a:avLst/>
              <a:gdLst>
                <a:gd name="T0" fmla="*/ 478 w 956"/>
                <a:gd name="T1" fmla="*/ 956 h 956"/>
                <a:gd name="T2" fmla="*/ 956 w 956"/>
                <a:gd name="T3" fmla="*/ 478 h 956"/>
                <a:gd name="T4" fmla="*/ 478 w 956"/>
                <a:gd name="T5" fmla="*/ 0 h 956"/>
                <a:gd name="T6" fmla="*/ 0 w 956"/>
                <a:gd name="T7" fmla="*/ 478 h 956"/>
                <a:gd name="T8" fmla="*/ 478 w 956"/>
                <a:gd name="T9" fmla="*/ 956 h 956"/>
                <a:gd name="T10" fmla="*/ 478 w 956"/>
                <a:gd name="T11" fmla="*/ 60 h 956"/>
                <a:gd name="T12" fmla="*/ 896 w 956"/>
                <a:gd name="T13" fmla="*/ 478 h 956"/>
                <a:gd name="T14" fmla="*/ 478 w 956"/>
                <a:gd name="T15" fmla="*/ 896 h 956"/>
                <a:gd name="T16" fmla="*/ 60 w 956"/>
                <a:gd name="T17" fmla="*/ 478 h 956"/>
                <a:gd name="T18" fmla="*/ 478 w 956"/>
                <a:gd name="T19" fmla="*/ 60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6" h="956">
                  <a:moveTo>
                    <a:pt x="478" y="956"/>
                  </a:moveTo>
                  <a:cubicBezTo>
                    <a:pt x="741" y="956"/>
                    <a:pt x="956" y="742"/>
                    <a:pt x="956" y="478"/>
                  </a:cubicBezTo>
                  <a:cubicBezTo>
                    <a:pt x="956" y="214"/>
                    <a:pt x="741" y="0"/>
                    <a:pt x="478" y="0"/>
                  </a:cubicBezTo>
                  <a:cubicBezTo>
                    <a:pt x="214" y="0"/>
                    <a:pt x="0" y="214"/>
                    <a:pt x="0" y="478"/>
                  </a:cubicBezTo>
                  <a:cubicBezTo>
                    <a:pt x="0" y="742"/>
                    <a:pt x="214" y="956"/>
                    <a:pt x="478" y="956"/>
                  </a:cubicBezTo>
                  <a:close/>
                  <a:moveTo>
                    <a:pt x="478" y="60"/>
                  </a:moveTo>
                  <a:cubicBezTo>
                    <a:pt x="708" y="60"/>
                    <a:pt x="896" y="248"/>
                    <a:pt x="896" y="478"/>
                  </a:cubicBezTo>
                  <a:cubicBezTo>
                    <a:pt x="896" y="708"/>
                    <a:pt x="708" y="896"/>
                    <a:pt x="478" y="896"/>
                  </a:cubicBezTo>
                  <a:cubicBezTo>
                    <a:pt x="247" y="896"/>
                    <a:pt x="60" y="708"/>
                    <a:pt x="60" y="478"/>
                  </a:cubicBezTo>
                  <a:cubicBezTo>
                    <a:pt x="60" y="248"/>
                    <a:pt x="247" y="60"/>
                    <a:pt x="478" y="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78040" y="2980090"/>
              <a:ext cx="144016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£</a:t>
              </a:r>
            </a:p>
          </p:txBody>
        </p:sp>
      </p:grpSp>
      <p:sp>
        <p:nvSpPr>
          <p:cNvPr id="17" name="Rectangle: Rounded Corners 16"/>
          <p:cNvSpPr/>
          <p:nvPr/>
        </p:nvSpPr>
        <p:spPr>
          <a:xfrm>
            <a:off x="4615086" y="1817669"/>
            <a:ext cx="1980000" cy="1114121"/>
          </a:xfrm>
          <a:prstGeom prst="roundRect">
            <a:avLst>
              <a:gd name="adj" fmla="val 66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18" name="Rectangle: Rounded Corners 17"/>
          <p:cNvSpPr/>
          <p:nvPr/>
        </p:nvSpPr>
        <p:spPr>
          <a:xfrm>
            <a:off x="6724986" y="1817669"/>
            <a:ext cx="1980000" cy="1114121"/>
          </a:xfrm>
          <a:prstGeom prst="roundRect">
            <a:avLst>
              <a:gd name="adj" fmla="val 66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19" name="Oval 18"/>
          <p:cNvSpPr/>
          <p:nvPr/>
        </p:nvSpPr>
        <p:spPr>
          <a:xfrm>
            <a:off x="7331642" y="1991385"/>
            <a:ext cx="766688" cy="7666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 5"/>
          <p:cNvSpPr>
            <a:spLocks noChangeAspect="1" noEditPoints="1"/>
          </p:cNvSpPr>
          <p:nvPr/>
        </p:nvSpPr>
        <p:spPr bwMode="auto">
          <a:xfrm>
            <a:off x="7476964" y="2059570"/>
            <a:ext cx="476045" cy="630319"/>
          </a:xfrm>
          <a:custGeom>
            <a:avLst/>
            <a:gdLst>
              <a:gd name="T0" fmla="*/ 52 w 96"/>
              <a:gd name="T1" fmla="*/ 0 h 128"/>
              <a:gd name="T2" fmla="*/ 33 w 96"/>
              <a:gd name="T3" fmla="*/ 31 h 128"/>
              <a:gd name="T4" fmla="*/ 47 w 96"/>
              <a:gd name="T5" fmla="*/ 74 h 128"/>
              <a:gd name="T6" fmla="*/ 32 w 96"/>
              <a:gd name="T7" fmla="*/ 55 h 128"/>
              <a:gd name="T8" fmla="*/ 3 w 96"/>
              <a:gd name="T9" fmla="*/ 50 h 128"/>
              <a:gd name="T10" fmla="*/ 0 w 96"/>
              <a:gd name="T11" fmla="*/ 51 h 128"/>
              <a:gd name="T12" fmla="*/ 17 w 96"/>
              <a:gd name="T13" fmla="*/ 82 h 128"/>
              <a:gd name="T14" fmla="*/ 48 w 96"/>
              <a:gd name="T15" fmla="*/ 78 h 128"/>
              <a:gd name="T16" fmla="*/ 47 w 96"/>
              <a:gd name="T17" fmla="*/ 125 h 128"/>
              <a:gd name="T18" fmla="*/ 50 w 96"/>
              <a:gd name="T19" fmla="*/ 127 h 128"/>
              <a:gd name="T20" fmla="*/ 53 w 96"/>
              <a:gd name="T21" fmla="*/ 87 h 128"/>
              <a:gd name="T22" fmla="*/ 59 w 96"/>
              <a:gd name="T23" fmla="*/ 77 h 128"/>
              <a:gd name="T24" fmla="*/ 96 w 96"/>
              <a:gd name="T25" fmla="*/ 51 h 128"/>
              <a:gd name="T26" fmla="*/ 94 w 96"/>
              <a:gd name="T27" fmla="*/ 49 h 128"/>
              <a:gd name="T28" fmla="*/ 81 w 96"/>
              <a:gd name="T29" fmla="*/ 53 h 128"/>
              <a:gd name="T30" fmla="*/ 57 w 96"/>
              <a:gd name="T31" fmla="*/ 74 h 128"/>
              <a:gd name="T32" fmla="*/ 51 w 96"/>
              <a:gd name="T33" fmla="*/ 46 h 128"/>
              <a:gd name="T34" fmla="*/ 58 w 96"/>
              <a:gd name="T35" fmla="*/ 14 h 128"/>
              <a:gd name="T36" fmla="*/ 53 w 96"/>
              <a:gd name="T37" fmla="*/ 0 h 128"/>
              <a:gd name="T38" fmla="*/ 51 w 96"/>
              <a:gd name="T39" fmla="*/ 6 h 128"/>
              <a:gd name="T40" fmla="*/ 60 w 96"/>
              <a:gd name="T41" fmla="*/ 31 h 128"/>
              <a:gd name="T42" fmla="*/ 51 w 96"/>
              <a:gd name="T43" fmla="*/ 30 h 128"/>
              <a:gd name="T44" fmla="*/ 51 w 96"/>
              <a:gd name="T45" fmla="*/ 29 h 128"/>
              <a:gd name="T46" fmla="*/ 47 w 96"/>
              <a:gd name="T47" fmla="*/ 29 h 128"/>
              <a:gd name="T48" fmla="*/ 37 w 96"/>
              <a:gd name="T49" fmla="*/ 31 h 128"/>
              <a:gd name="T50" fmla="*/ 5 w 96"/>
              <a:gd name="T51" fmla="*/ 55 h 128"/>
              <a:gd name="T52" fmla="*/ 30 w 96"/>
              <a:gd name="T53" fmla="*/ 59 h 128"/>
              <a:gd name="T54" fmla="*/ 26 w 96"/>
              <a:gd name="T55" fmla="*/ 67 h 128"/>
              <a:gd name="T56" fmla="*/ 22 w 96"/>
              <a:gd name="T57" fmla="*/ 69 h 128"/>
              <a:gd name="T58" fmla="*/ 33 w 96"/>
              <a:gd name="T59" fmla="*/ 76 h 128"/>
              <a:gd name="T60" fmla="*/ 5 w 96"/>
              <a:gd name="T61" fmla="*/ 55 h 128"/>
              <a:gd name="T62" fmla="*/ 77 w 96"/>
              <a:gd name="T63" fmla="*/ 79 h 128"/>
              <a:gd name="T64" fmla="*/ 73 w 96"/>
              <a:gd name="T65" fmla="*/ 70 h 128"/>
              <a:gd name="T66" fmla="*/ 72 w 96"/>
              <a:gd name="T67" fmla="*/ 67 h 128"/>
              <a:gd name="T68" fmla="*/ 61 w 96"/>
              <a:gd name="T69" fmla="*/ 73 h 128"/>
              <a:gd name="T70" fmla="*/ 81 w 96"/>
              <a:gd name="T71" fmla="*/ 5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6" h="128">
                <a:moveTo>
                  <a:pt x="52" y="0"/>
                </a:moveTo>
                <a:cubicBezTo>
                  <a:pt x="52" y="0"/>
                  <a:pt x="52" y="0"/>
                  <a:pt x="52" y="0"/>
                </a:cubicBezTo>
                <a:cubicBezTo>
                  <a:pt x="52" y="0"/>
                  <a:pt x="52" y="0"/>
                  <a:pt x="51" y="0"/>
                </a:cubicBezTo>
                <a:cubicBezTo>
                  <a:pt x="51" y="0"/>
                  <a:pt x="33" y="12"/>
                  <a:pt x="33" y="31"/>
                </a:cubicBezTo>
                <a:cubicBezTo>
                  <a:pt x="33" y="38"/>
                  <a:pt x="39" y="45"/>
                  <a:pt x="47" y="46"/>
                </a:cubicBezTo>
                <a:cubicBezTo>
                  <a:pt x="46" y="57"/>
                  <a:pt x="47" y="66"/>
                  <a:pt x="47" y="74"/>
                </a:cubicBezTo>
                <a:cubicBezTo>
                  <a:pt x="45" y="74"/>
                  <a:pt x="42" y="74"/>
                  <a:pt x="39" y="74"/>
                </a:cubicBezTo>
                <a:cubicBezTo>
                  <a:pt x="41" y="67"/>
                  <a:pt x="39" y="59"/>
                  <a:pt x="32" y="55"/>
                </a:cubicBezTo>
                <a:cubicBezTo>
                  <a:pt x="26" y="52"/>
                  <a:pt x="20" y="52"/>
                  <a:pt x="15" y="53"/>
                </a:cubicBezTo>
                <a:cubicBezTo>
                  <a:pt x="10" y="53"/>
                  <a:pt x="7" y="53"/>
                  <a:pt x="3" y="50"/>
                </a:cubicBezTo>
                <a:cubicBezTo>
                  <a:pt x="3" y="49"/>
                  <a:pt x="2" y="49"/>
                  <a:pt x="2" y="49"/>
                </a:cubicBezTo>
                <a:cubicBezTo>
                  <a:pt x="1" y="49"/>
                  <a:pt x="0" y="50"/>
                  <a:pt x="0" y="51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51"/>
                  <a:pt x="1" y="73"/>
                  <a:pt x="17" y="82"/>
                </a:cubicBezTo>
                <a:cubicBezTo>
                  <a:pt x="24" y="86"/>
                  <a:pt x="33" y="84"/>
                  <a:pt x="37" y="77"/>
                </a:cubicBezTo>
                <a:cubicBezTo>
                  <a:pt x="41" y="78"/>
                  <a:pt x="44" y="78"/>
                  <a:pt x="48" y="78"/>
                </a:cubicBezTo>
                <a:cubicBezTo>
                  <a:pt x="48" y="81"/>
                  <a:pt x="49" y="85"/>
                  <a:pt x="49" y="88"/>
                </a:cubicBezTo>
                <a:cubicBezTo>
                  <a:pt x="50" y="100"/>
                  <a:pt x="51" y="110"/>
                  <a:pt x="47" y="125"/>
                </a:cubicBezTo>
                <a:cubicBezTo>
                  <a:pt x="46" y="127"/>
                  <a:pt x="47" y="128"/>
                  <a:pt x="48" y="128"/>
                </a:cubicBezTo>
                <a:cubicBezTo>
                  <a:pt x="49" y="128"/>
                  <a:pt x="50" y="128"/>
                  <a:pt x="50" y="127"/>
                </a:cubicBezTo>
                <a:cubicBezTo>
                  <a:pt x="50" y="127"/>
                  <a:pt x="50" y="127"/>
                  <a:pt x="50" y="126"/>
                </a:cubicBezTo>
                <a:cubicBezTo>
                  <a:pt x="55" y="111"/>
                  <a:pt x="54" y="99"/>
                  <a:pt x="53" y="87"/>
                </a:cubicBezTo>
                <a:cubicBezTo>
                  <a:pt x="53" y="84"/>
                  <a:pt x="52" y="81"/>
                  <a:pt x="52" y="78"/>
                </a:cubicBezTo>
                <a:cubicBezTo>
                  <a:pt x="54" y="78"/>
                  <a:pt x="56" y="78"/>
                  <a:pt x="59" y="77"/>
                </a:cubicBezTo>
                <a:cubicBezTo>
                  <a:pt x="63" y="84"/>
                  <a:pt x="72" y="86"/>
                  <a:pt x="79" y="82"/>
                </a:cubicBezTo>
                <a:cubicBezTo>
                  <a:pt x="95" y="73"/>
                  <a:pt x="96" y="51"/>
                  <a:pt x="96" y="51"/>
                </a:cubicBezTo>
                <a:cubicBezTo>
                  <a:pt x="96" y="50"/>
                  <a:pt x="95" y="49"/>
                  <a:pt x="94" y="49"/>
                </a:cubicBezTo>
                <a:cubicBezTo>
                  <a:pt x="94" y="49"/>
                  <a:pt x="94" y="49"/>
                  <a:pt x="94" y="49"/>
                </a:cubicBezTo>
                <a:cubicBezTo>
                  <a:pt x="94" y="49"/>
                  <a:pt x="93" y="49"/>
                  <a:pt x="93" y="50"/>
                </a:cubicBezTo>
                <a:cubicBezTo>
                  <a:pt x="89" y="53"/>
                  <a:pt x="86" y="53"/>
                  <a:pt x="81" y="53"/>
                </a:cubicBezTo>
                <a:cubicBezTo>
                  <a:pt x="76" y="52"/>
                  <a:pt x="70" y="52"/>
                  <a:pt x="64" y="55"/>
                </a:cubicBezTo>
                <a:cubicBezTo>
                  <a:pt x="57" y="59"/>
                  <a:pt x="55" y="67"/>
                  <a:pt x="57" y="74"/>
                </a:cubicBezTo>
                <a:cubicBezTo>
                  <a:pt x="55" y="74"/>
                  <a:pt x="53" y="74"/>
                  <a:pt x="51" y="74"/>
                </a:cubicBezTo>
                <a:cubicBezTo>
                  <a:pt x="51" y="66"/>
                  <a:pt x="50" y="57"/>
                  <a:pt x="51" y="46"/>
                </a:cubicBezTo>
                <a:cubicBezTo>
                  <a:pt x="58" y="45"/>
                  <a:pt x="64" y="38"/>
                  <a:pt x="64" y="31"/>
                </a:cubicBezTo>
                <a:cubicBezTo>
                  <a:pt x="64" y="23"/>
                  <a:pt x="60" y="18"/>
                  <a:pt x="58" y="14"/>
                </a:cubicBezTo>
                <a:cubicBezTo>
                  <a:pt x="55" y="10"/>
                  <a:pt x="53" y="8"/>
                  <a:pt x="54" y="3"/>
                </a:cubicBezTo>
                <a:cubicBezTo>
                  <a:pt x="55" y="1"/>
                  <a:pt x="54" y="0"/>
                  <a:pt x="53" y="0"/>
                </a:cubicBezTo>
                <a:cubicBezTo>
                  <a:pt x="53" y="0"/>
                  <a:pt x="53" y="0"/>
                  <a:pt x="52" y="0"/>
                </a:cubicBezTo>
                <a:close/>
                <a:moveTo>
                  <a:pt x="51" y="6"/>
                </a:moveTo>
                <a:cubicBezTo>
                  <a:pt x="51" y="10"/>
                  <a:pt x="52" y="14"/>
                  <a:pt x="54" y="17"/>
                </a:cubicBezTo>
                <a:cubicBezTo>
                  <a:pt x="57" y="21"/>
                  <a:pt x="60" y="25"/>
                  <a:pt x="60" y="31"/>
                </a:cubicBezTo>
                <a:cubicBezTo>
                  <a:pt x="60" y="36"/>
                  <a:pt x="56" y="41"/>
                  <a:pt x="51" y="42"/>
                </a:cubicBezTo>
                <a:cubicBezTo>
                  <a:pt x="50" y="38"/>
                  <a:pt x="51" y="34"/>
                  <a:pt x="51" y="30"/>
                </a:cubicBezTo>
                <a:cubicBezTo>
                  <a:pt x="51" y="30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8"/>
                  <a:pt x="50" y="27"/>
                  <a:pt x="49" y="27"/>
                </a:cubicBezTo>
                <a:cubicBezTo>
                  <a:pt x="48" y="27"/>
                  <a:pt x="47" y="28"/>
                  <a:pt x="47" y="29"/>
                </a:cubicBezTo>
                <a:cubicBezTo>
                  <a:pt x="47" y="33"/>
                  <a:pt x="46" y="38"/>
                  <a:pt x="47" y="42"/>
                </a:cubicBezTo>
                <a:cubicBezTo>
                  <a:pt x="41" y="41"/>
                  <a:pt x="37" y="36"/>
                  <a:pt x="37" y="31"/>
                </a:cubicBezTo>
                <a:cubicBezTo>
                  <a:pt x="37" y="18"/>
                  <a:pt x="47" y="9"/>
                  <a:pt x="51" y="6"/>
                </a:cubicBezTo>
                <a:close/>
                <a:moveTo>
                  <a:pt x="5" y="55"/>
                </a:moveTo>
                <a:cubicBezTo>
                  <a:pt x="8" y="57"/>
                  <a:pt x="12" y="57"/>
                  <a:pt x="15" y="57"/>
                </a:cubicBezTo>
                <a:cubicBezTo>
                  <a:pt x="20" y="56"/>
                  <a:pt x="25" y="56"/>
                  <a:pt x="30" y="59"/>
                </a:cubicBezTo>
                <a:cubicBezTo>
                  <a:pt x="35" y="62"/>
                  <a:pt x="37" y="68"/>
                  <a:pt x="35" y="73"/>
                </a:cubicBezTo>
                <a:cubicBezTo>
                  <a:pt x="32" y="71"/>
                  <a:pt x="28" y="70"/>
                  <a:pt x="26" y="67"/>
                </a:cubicBezTo>
                <a:cubicBezTo>
                  <a:pt x="25" y="67"/>
                  <a:pt x="25" y="67"/>
                  <a:pt x="24" y="67"/>
                </a:cubicBezTo>
                <a:cubicBezTo>
                  <a:pt x="23" y="67"/>
                  <a:pt x="22" y="68"/>
                  <a:pt x="22" y="69"/>
                </a:cubicBezTo>
                <a:cubicBezTo>
                  <a:pt x="22" y="70"/>
                  <a:pt x="23" y="70"/>
                  <a:pt x="23" y="70"/>
                </a:cubicBezTo>
                <a:cubicBezTo>
                  <a:pt x="26" y="73"/>
                  <a:pt x="30" y="75"/>
                  <a:pt x="33" y="76"/>
                </a:cubicBezTo>
                <a:cubicBezTo>
                  <a:pt x="30" y="80"/>
                  <a:pt x="24" y="81"/>
                  <a:pt x="19" y="79"/>
                </a:cubicBezTo>
                <a:cubicBezTo>
                  <a:pt x="8" y="72"/>
                  <a:pt x="5" y="60"/>
                  <a:pt x="5" y="55"/>
                </a:cubicBezTo>
                <a:close/>
                <a:moveTo>
                  <a:pt x="91" y="55"/>
                </a:moveTo>
                <a:cubicBezTo>
                  <a:pt x="91" y="60"/>
                  <a:pt x="88" y="72"/>
                  <a:pt x="77" y="79"/>
                </a:cubicBezTo>
                <a:cubicBezTo>
                  <a:pt x="72" y="81"/>
                  <a:pt x="66" y="80"/>
                  <a:pt x="63" y="76"/>
                </a:cubicBezTo>
                <a:cubicBezTo>
                  <a:pt x="66" y="75"/>
                  <a:pt x="70" y="73"/>
                  <a:pt x="73" y="70"/>
                </a:cubicBezTo>
                <a:cubicBezTo>
                  <a:pt x="74" y="70"/>
                  <a:pt x="74" y="69"/>
                  <a:pt x="73" y="68"/>
                </a:cubicBezTo>
                <a:cubicBezTo>
                  <a:pt x="73" y="67"/>
                  <a:pt x="72" y="67"/>
                  <a:pt x="72" y="67"/>
                </a:cubicBezTo>
                <a:cubicBezTo>
                  <a:pt x="71" y="67"/>
                  <a:pt x="71" y="67"/>
                  <a:pt x="70" y="67"/>
                </a:cubicBezTo>
                <a:cubicBezTo>
                  <a:pt x="68" y="70"/>
                  <a:pt x="64" y="72"/>
                  <a:pt x="61" y="73"/>
                </a:cubicBezTo>
                <a:cubicBezTo>
                  <a:pt x="59" y="68"/>
                  <a:pt x="61" y="62"/>
                  <a:pt x="66" y="59"/>
                </a:cubicBezTo>
                <a:cubicBezTo>
                  <a:pt x="71" y="56"/>
                  <a:pt x="76" y="56"/>
                  <a:pt x="81" y="57"/>
                </a:cubicBezTo>
                <a:cubicBezTo>
                  <a:pt x="84" y="57"/>
                  <a:pt x="88" y="57"/>
                  <a:pt x="91" y="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1" name="Oval 20"/>
          <p:cNvSpPr/>
          <p:nvPr/>
        </p:nvSpPr>
        <p:spPr>
          <a:xfrm>
            <a:off x="5221742" y="1991385"/>
            <a:ext cx="766688" cy="7666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/>
          <p:cNvGrpSpPr/>
          <p:nvPr/>
        </p:nvGrpSpPr>
        <p:grpSpPr>
          <a:xfrm>
            <a:off x="5283332" y="2052975"/>
            <a:ext cx="643508" cy="643508"/>
            <a:chOff x="4373457" y="801634"/>
            <a:chExt cx="2040334" cy="2040334"/>
          </a:xfrm>
          <a:solidFill>
            <a:schemeClr val="bg1"/>
          </a:solidFill>
        </p:grpSpPr>
        <p:grpSp>
          <p:nvGrpSpPr>
            <p:cNvPr id="23" name="Group 22"/>
            <p:cNvGrpSpPr/>
            <p:nvPr/>
          </p:nvGrpSpPr>
          <p:grpSpPr>
            <a:xfrm>
              <a:off x="4373457" y="1397001"/>
              <a:ext cx="2040334" cy="849600"/>
              <a:chOff x="1999649" y="1397001"/>
              <a:chExt cx="2040334" cy="849600"/>
            </a:xfrm>
            <a:grpFill/>
          </p:grpSpPr>
          <p:grpSp>
            <p:nvGrpSpPr>
              <p:cNvPr id="31" name="Group 30"/>
              <p:cNvGrpSpPr>
                <a:grpSpLocks noChangeAspect="1"/>
              </p:cNvGrpSpPr>
              <p:nvPr/>
            </p:nvGrpSpPr>
            <p:grpSpPr>
              <a:xfrm>
                <a:off x="1999649" y="1397001"/>
                <a:ext cx="1052159" cy="849600"/>
                <a:chOff x="5532438" y="3489325"/>
                <a:chExt cx="2036762" cy="1644650"/>
              </a:xfrm>
              <a:grpFill/>
            </p:grpSpPr>
            <p:sp>
              <p:nvSpPr>
                <p:cNvPr id="35" name="Freeform 61"/>
                <p:cNvSpPr>
                  <a:spLocks/>
                </p:cNvSpPr>
                <p:nvPr/>
              </p:nvSpPr>
              <p:spPr bwMode="auto">
                <a:xfrm>
                  <a:off x="5532438" y="4289425"/>
                  <a:ext cx="2036762" cy="61913"/>
                </a:xfrm>
                <a:custGeom>
                  <a:avLst/>
                  <a:gdLst>
                    <a:gd name="T0" fmla="*/ 129 w 131"/>
                    <a:gd name="T1" fmla="*/ 4 h 4"/>
                    <a:gd name="T2" fmla="*/ 2 w 131"/>
                    <a:gd name="T3" fmla="*/ 4 h 4"/>
                    <a:gd name="T4" fmla="*/ 0 w 131"/>
                    <a:gd name="T5" fmla="*/ 2 h 4"/>
                    <a:gd name="T6" fmla="*/ 2 w 131"/>
                    <a:gd name="T7" fmla="*/ 0 h 4"/>
                    <a:gd name="T8" fmla="*/ 129 w 131"/>
                    <a:gd name="T9" fmla="*/ 0 h 4"/>
                    <a:gd name="T10" fmla="*/ 131 w 131"/>
                    <a:gd name="T11" fmla="*/ 2 h 4"/>
                    <a:gd name="T12" fmla="*/ 129 w 13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4">
                      <a:moveTo>
                        <a:pt x="129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130" y="0"/>
                        <a:pt x="131" y="1"/>
                        <a:pt x="131" y="2"/>
                      </a:cubicBezTo>
                      <a:cubicBezTo>
                        <a:pt x="131" y="3"/>
                        <a:pt x="130" y="4"/>
                        <a:pt x="12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" name="Freeform 62"/>
                <p:cNvSpPr>
                  <a:spLocks/>
                </p:cNvSpPr>
                <p:nvPr/>
              </p:nvSpPr>
              <p:spPr bwMode="auto">
                <a:xfrm>
                  <a:off x="5532438" y="3489325"/>
                  <a:ext cx="839787" cy="1644650"/>
                </a:xfrm>
                <a:custGeom>
                  <a:avLst/>
                  <a:gdLst>
                    <a:gd name="T0" fmla="*/ 52 w 54"/>
                    <a:gd name="T1" fmla="*/ 105 h 105"/>
                    <a:gd name="T2" fmla="*/ 51 w 54"/>
                    <a:gd name="T3" fmla="*/ 104 h 105"/>
                    <a:gd name="T4" fmla="*/ 1 w 54"/>
                    <a:gd name="T5" fmla="*/ 54 h 105"/>
                    <a:gd name="T6" fmla="*/ 0 w 54"/>
                    <a:gd name="T7" fmla="*/ 53 h 105"/>
                    <a:gd name="T8" fmla="*/ 1 w 54"/>
                    <a:gd name="T9" fmla="*/ 51 h 105"/>
                    <a:gd name="T10" fmla="*/ 51 w 54"/>
                    <a:gd name="T11" fmla="*/ 1 h 105"/>
                    <a:gd name="T12" fmla="*/ 54 w 54"/>
                    <a:gd name="T13" fmla="*/ 1 h 105"/>
                    <a:gd name="T14" fmla="*/ 54 w 54"/>
                    <a:gd name="T15" fmla="*/ 4 h 105"/>
                    <a:gd name="T16" fmla="*/ 5 w 54"/>
                    <a:gd name="T17" fmla="*/ 53 h 105"/>
                    <a:gd name="T18" fmla="*/ 54 w 54"/>
                    <a:gd name="T19" fmla="*/ 101 h 105"/>
                    <a:gd name="T20" fmla="*/ 54 w 54"/>
                    <a:gd name="T21" fmla="*/ 104 h 105"/>
                    <a:gd name="T22" fmla="*/ 52 w 54"/>
                    <a:gd name="T23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4" h="105">
                      <a:moveTo>
                        <a:pt x="52" y="105"/>
                      </a:moveTo>
                      <a:cubicBezTo>
                        <a:pt x="52" y="105"/>
                        <a:pt x="51" y="105"/>
                        <a:pt x="51" y="10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4"/>
                        <a:pt x="0" y="53"/>
                        <a:pt x="0" y="53"/>
                      </a:cubicBezTo>
                      <a:cubicBezTo>
                        <a:pt x="0" y="52"/>
                        <a:pt x="0" y="52"/>
                        <a:pt x="1" y="5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2" y="0"/>
                        <a:pt x="53" y="0"/>
                        <a:pt x="54" y="1"/>
                      </a:cubicBezTo>
                      <a:cubicBezTo>
                        <a:pt x="54" y="2"/>
                        <a:pt x="54" y="3"/>
                        <a:pt x="54" y="4"/>
                      </a:cubicBezTo>
                      <a:cubicBezTo>
                        <a:pt x="5" y="53"/>
                        <a:pt x="5" y="53"/>
                        <a:pt x="5" y="53"/>
                      </a:cubicBezTo>
                      <a:cubicBezTo>
                        <a:pt x="54" y="101"/>
                        <a:pt x="54" y="101"/>
                        <a:pt x="54" y="101"/>
                      </a:cubicBezTo>
                      <a:cubicBezTo>
                        <a:pt x="54" y="102"/>
                        <a:pt x="54" y="104"/>
                        <a:pt x="54" y="104"/>
                      </a:cubicBezTo>
                      <a:cubicBezTo>
                        <a:pt x="53" y="105"/>
                        <a:pt x="53" y="105"/>
                        <a:pt x="52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32" name="Group 31"/>
              <p:cNvGrpSpPr>
                <a:grpSpLocks noChangeAspect="1"/>
              </p:cNvGrpSpPr>
              <p:nvPr/>
            </p:nvGrpSpPr>
            <p:grpSpPr>
              <a:xfrm flipH="1">
                <a:off x="2987824" y="1397001"/>
                <a:ext cx="1052159" cy="849600"/>
                <a:chOff x="5532438" y="3489325"/>
                <a:chExt cx="2036762" cy="1644650"/>
              </a:xfrm>
              <a:grpFill/>
            </p:grpSpPr>
            <p:sp>
              <p:nvSpPr>
                <p:cNvPr id="33" name="Freeform 61"/>
                <p:cNvSpPr>
                  <a:spLocks/>
                </p:cNvSpPr>
                <p:nvPr/>
              </p:nvSpPr>
              <p:spPr bwMode="auto">
                <a:xfrm>
                  <a:off x="5532438" y="4289425"/>
                  <a:ext cx="2036762" cy="61913"/>
                </a:xfrm>
                <a:custGeom>
                  <a:avLst/>
                  <a:gdLst>
                    <a:gd name="T0" fmla="*/ 129 w 131"/>
                    <a:gd name="T1" fmla="*/ 4 h 4"/>
                    <a:gd name="T2" fmla="*/ 2 w 131"/>
                    <a:gd name="T3" fmla="*/ 4 h 4"/>
                    <a:gd name="T4" fmla="*/ 0 w 131"/>
                    <a:gd name="T5" fmla="*/ 2 h 4"/>
                    <a:gd name="T6" fmla="*/ 2 w 131"/>
                    <a:gd name="T7" fmla="*/ 0 h 4"/>
                    <a:gd name="T8" fmla="*/ 129 w 131"/>
                    <a:gd name="T9" fmla="*/ 0 h 4"/>
                    <a:gd name="T10" fmla="*/ 131 w 131"/>
                    <a:gd name="T11" fmla="*/ 2 h 4"/>
                    <a:gd name="T12" fmla="*/ 129 w 13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4">
                      <a:moveTo>
                        <a:pt x="129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130" y="0"/>
                        <a:pt x="131" y="1"/>
                        <a:pt x="131" y="2"/>
                      </a:cubicBezTo>
                      <a:cubicBezTo>
                        <a:pt x="131" y="3"/>
                        <a:pt x="130" y="4"/>
                        <a:pt x="12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" name="Freeform 62"/>
                <p:cNvSpPr>
                  <a:spLocks/>
                </p:cNvSpPr>
                <p:nvPr/>
              </p:nvSpPr>
              <p:spPr bwMode="auto">
                <a:xfrm>
                  <a:off x="5532438" y="3489325"/>
                  <a:ext cx="839787" cy="1644650"/>
                </a:xfrm>
                <a:custGeom>
                  <a:avLst/>
                  <a:gdLst>
                    <a:gd name="T0" fmla="*/ 52 w 54"/>
                    <a:gd name="T1" fmla="*/ 105 h 105"/>
                    <a:gd name="T2" fmla="*/ 51 w 54"/>
                    <a:gd name="T3" fmla="*/ 104 h 105"/>
                    <a:gd name="T4" fmla="*/ 1 w 54"/>
                    <a:gd name="T5" fmla="*/ 54 h 105"/>
                    <a:gd name="T6" fmla="*/ 0 w 54"/>
                    <a:gd name="T7" fmla="*/ 53 h 105"/>
                    <a:gd name="T8" fmla="*/ 1 w 54"/>
                    <a:gd name="T9" fmla="*/ 51 h 105"/>
                    <a:gd name="T10" fmla="*/ 51 w 54"/>
                    <a:gd name="T11" fmla="*/ 1 h 105"/>
                    <a:gd name="T12" fmla="*/ 54 w 54"/>
                    <a:gd name="T13" fmla="*/ 1 h 105"/>
                    <a:gd name="T14" fmla="*/ 54 w 54"/>
                    <a:gd name="T15" fmla="*/ 4 h 105"/>
                    <a:gd name="T16" fmla="*/ 5 w 54"/>
                    <a:gd name="T17" fmla="*/ 53 h 105"/>
                    <a:gd name="T18" fmla="*/ 54 w 54"/>
                    <a:gd name="T19" fmla="*/ 101 h 105"/>
                    <a:gd name="T20" fmla="*/ 54 w 54"/>
                    <a:gd name="T21" fmla="*/ 104 h 105"/>
                    <a:gd name="T22" fmla="*/ 52 w 54"/>
                    <a:gd name="T23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4" h="105">
                      <a:moveTo>
                        <a:pt x="52" y="105"/>
                      </a:moveTo>
                      <a:cubicBezTo>
                        <a:pt x="52" y="105"/>
                        <a:pt x="51" y="105"/>
                        <a:pt x="51" y="10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4"/>
                        <a:pt x="0" y="53"/>
                        <a:pt x="0" y="53"/>
                      </a:cubicBezTo>
                      <a:cubicBezTo>
                        <a:pt x="0" y="52"/>
                        <a:pt x="0" y="52"/>
                        <a:pt x="1" y="5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2" y="0"/>
                        <a:pt x="53" y="0"/>
                        <a:pt x="54" y="1"/>
                      </a:cubicBezTo>
                      <a:cubicBezTo>
                        <a:pt x="54" y="2"/>
                        <a:pt x="54" y="3"/>
                        <a:pt x="54" y="4"/>
                      </a:cubicBezTo>
                      <a:cubicBezTo>
                        <a:pt x="5" y="53"/>
                        <a:pt x="5" y="53"/>
                        <a:pt x="5" y="53"/>
                      </a:cubicBezTo>
                      <a:cubicBezTo>
                        <a:pt x="54" y="101"/>
                        <a:pt x="54" y="101"/>
                        <a:pt x="54" y="101"/>
                      </a:cubicBezTo>
                      <a:cubicBezTo>
                        <a:pt x="54" y="102"/>
                        <a:pt x="54" y="104"/>
                        <a:pt x="54" y="104"/>
                      </a:cubicBezTo>
                      <a:cubicBezTo>
                        <a:pt x="53" y="105"/>
                        <a:pt x="53" y="105"/>
                        <a:pt x="52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 rot="16200000">
              <a:off x="4373457" y="1397001"/>
              <a:ext cx="2040334" cy="849600"/>
              <a:chOff x="1999649" y="1397001"/>
              <a:chExt cx="2040334" cy="849600"/>
            </a:xfrm>
            <a:grpFill/>
          </p:grpSpPr>
          <p:grpSp>
            <p:nvGrpSpPr>
              <p:cNvPr id="25" name="Group 24"/>
              <p:cNvGrpSpPr>
                <a:grpSpLocks noChangeAspect="1"/>
              </p:cNvGrpSpPr>
              <p:nvPr/>
            </p:nvGrpSpPr>
            <p:grpSpPr>
              <a:xfrm>
                <a:off x="1999649" y="1397001"/>
                <a:ext cx="1052159" cy="849600"/>
                <a:chOff x="5532438" y="3489325"/>
                <a:chExt cx="2036762" cy="1644650"/>
              </a:xfrm>
              <a:grpFill/>
            </p:grpSpPr>
            <p:sp>
              <p:nvSpPr>
                <p:cNvPr id="29" name="Freeform 61"/>
                <p:cNvSpPr>
                  <a:spLocks/>
                </p:cNvSpPr>
                <p:nvPr/>
              </p:nvSpPr>
              <p:spPr bwMode="auto">
                <a:xfrm>
                  <a:off x="5532438" y="4289425"/>
                  <a:ext cx="2036762" cy="61913"/>
                </a:xfrm>
                <a:custGeom>
                  <a:avLst/>
                  <a:gdLst>
                    <a:gd name="T0" fmla="*/ 129 w 131"/>
                    <a:gd name="T1" fmla="*/ 4 h 4"/>
                    <a:gd name="T2" fmla="*/ 2 w 131"/>
                    <a:gd name="T3" fmla="*/ 4 h 4"/>
                    <a:gd name="T4" fmla="*/ 0 w 131"/>
                    <a:gd name="T5" fmla="*/ 2 h 4"/>
                    <a:gd name="T6" fmla="*/ 2 w 131"/>
                    <a:gd name="T7" fmla="*/ 0 h 4"/>
                    <a:gd name="T8" fmla="*/ 129 w 131"/>
                    <a:gd name="T9" fmla="*/ 0 h 4"/>
                    <a:gd name="T10" fmla="*/ 131 w 131"/>
                    <a:gd name="T11" fmla="*/ 2 h 4"/>
                    <a:gd name="T12" fmla="*/ 129 w 13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4">
                      <a:moveTo>
                        <a:pt x="129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130" y="0"/>
                        <a:pt x="131" y="1"/>
                        <a:pt x="131" y="2"/>
                      </a:cubicBezTo>
                      <a:cubicBezTo>
                        <a:pt x="131" y="3"/>
                        <a:pt x="130" y="4"/>
                        <a:pt x="12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" name="Freeform 62"/>
                <p:cNvSpPr>
                  <a:spLocks/>
                </p:cNvSpPr>
                <p:nvPr/>
              </p:nvSpPr>
              <p:spPr bwMode="auto">
                <a:xfrm>
                  <a:off x="5532438" y="3489325"/>
                  <a:ext cx="839787" cy="1644650"/>
                </a:xfrm>
                <a:custGeom>
                  <a:avLst/>
                  <a:gdLst>
                    <a:gd name="T0" fmla="*/ 52 w 54"/>
                    <a:gd name="T1" fmla="*/ 105 h 105"/>
                    <a:gd name="T2" fmla="*/ 51 w 54"/>
                    <a:gd name="T3" fmla="*/ 104 h 105"/>
                    <a:gd name="T4" fmla="*/ 1 w 54"/>
                    <a:gd name="T5" fmla="*/ 54 h 105"/>
                    <a:gd name="T6" fmla="*/ 0 w 54"/>
                    <a:gd name="T7" fmla="*/ 53 h 105"/>
                    <a:gd name="T8" fmla="*/ 1 w 54"/>
                    <a:gd name="T9" fmla="*/ 51 h 105"/>
                    <a:gd name="T10" fmla="*/ 51 w 54"/>
                    <a:gd name="T11" fmla="*/ 1 h 105"/>
                    <a:gd name="T12" fmla="*/ 54 w 54"/>
                    <a:gd name="T13" fmla="*/ 1 h 105"/>
                    <a:gd name="T14" fmla="*/ 54 w 54"/>
                    <a:gd name="T15" fmla="*/ 4 h 105"/>
                    <a:gd name="T16" fmla="*/ 5 w 54"/>
                    <a:gd name="T17" fmla="*/ 53 h 105"/>
                    <a:gd name="T18" fmla="*/ 54 w 54"/>
                    <a:gd name="T19" fmla="*/ 101 h 105"/>
                    <a:gd name="T20" fmla="*/ 54 w 54"/>
                    <a:gd name="T21" fmla="*/ 104 h 105"/>
                    <a:gd name="T22" fmla="*/ 52 w 54"/>
                    <a:gd name="T23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4" h="105">
                      <a:moveTo>
                        <a:pt x="52" y="105"/>
                      </a:moveTo>
                      <a:cubicBezTo>
                        <a:pt x="52" y="105"/>
                        <a:pt x="51" y="105"/>
                        <a:pt x="51" y="10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4"/>
                        <a:pt x="0" y="53"/>
                        <a:pt x="0" y="53"/>
                      </a:cubicBezTo>
                      <a:cubicBezTo>
                        <a:pt x="0" y="52"/>
                        <a:pt x="0" y="52"/>
                        <a:pt x="1" y="5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2" y="0"/>
                        <a:pt x="53" y="0"/>
                        <a:pt x="54" y="1"/>
                      </a:cubicBezTo>
                      <a:cubicBezTo>
                        <a:pt x="54" y="2"/>
                        <a:pt x="54" y="3"/>
                        <a:pt x="54" y="4"/>
                      </a:cubicBezTo>
                      <a:cubicBezTo>
                        <a:pt x="5" y="53"/>
                        <a:pt x="5" y="53"/>
                        <a:pt x="5" y="53"/>
                      </a:cubicBezTo>
                      <a:cubicBezTo>
                        <a:pt x="54" y="101"/>
                        <a:pt x="54" y="101"/>
                        <a:pt x="54" y="101"/>
                      </a:cubicBezTo>
                      <a:cubicBezTo>
                        <a:pt x="54" y="102"/>
                        <a:pt x="54" y="104"/>
                        <a:pt x="54" y="104"/>
                      </a:cubicBezTo>
                      <a:cubicBezTo>
                        <a:pt x="53" y="105"/>
                        <a:pt x="53" y="105"/>
                        <a:pt x="52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6" name="Group 25"/>
              <p:cNvGrpSpPr>
                <a:grpSpLocks noChangeAspect="1"/>
              </p:cNvGrpSpPr>
              <p:nvPr/>
            </p:nvGrpSpPr>
            <p:grpSpPr>
              <a:xfrm flipH="1">
                <a:off x="2987824" y="1397001"/>
                <a:ext cx="1052159" cy="849600"/>
                <a:chOff x="5532438" y="3489325"/>
                <a:chExt cx="2036762" cy="1644650"/>
              </a:xfrm>
              <a:grpFill/>
            </p:grpSpPr>
            <p:sp>
              <p:nvSpPr>
                <p:cNvPr id="27" name="Freeform 61"/>
                <p:cNvSpPr>
                  <a:spLocks/>
                </p:cNvSpPr>
                <p:nvPr/>
              </p:nvSpPr>
              <p:spPr bwMode="auto">
                <a:xfrm>
                  <a:off x="5532438" y="4289425"/>
                  <a:ext cx="2036762" cy="61913"/>
                </a:xfrm>
                <a:custGeom>
                  <a:avLst/>
                  <a:gdLst>
                    <a:gd name="T0" fmla="*/ 129 w 131"/>
                    <a:gd name="T1" fmla="*/ 4 h 4"/>
                    <a:gd name="T2" fmla="*/ 2 w 131"/>
                    <a:gd name="T3" fmla="*/ 4 h 4"/>
                    <a:gd name="T4" fmla="*/ 0 w 131"/>
                    <a:gd name="T5" fmla="*/ 2 h 4"/>
                    <a:gd name="T6" fmla="*/ 2 w 131"/>
                    <a:gd name="T7" fmla="*/ 0 h 4"/>
                    <a:gd name="T8" fmla="*/ 129 w 131"/>
                    <a:gd name="T9" fmla="*/ 0 h 4"/>
                    <a:gd name="T10" fmla="*/ 131 w 131"/>
                    <a:gd name="T11" fmla="*/ 2 h 4"/>
                    <a:gd name="T12" fmla="*/ 129 w 13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4">
                      <a:moveTo>
                        <a:pt x="129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130" y="0"/>
                        <a:pt x="131" y="1"/>
                        <a:pt x="131" y="2"/>
                      </a:cubicBezTo>
                      <a:cubicBezTo>
                        <a:pt x="131" y="3"/>
                        <a:pt x="130" y="4"/>
                        <a:pt x="12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" name="Freeform 62"/>
                <p:cNvSpPr>
                  <a:spLocks/>
                </p:cNvSpPr>
                <p:nvPr/>
              </p:nvSpPr>
              <p:spPr bwMode="auto">
                <a:xfrm>
                  <a:off x="5532438" y="3489325"/>
                  <a:ext cx="839787" cy="1644650"/>
                </a:xfrm>
                <a:custGeom>
                  <a:avLst/>
                  <a:gdLst>
                    <a:gd name="T0" fmla="*/ 52 w 54"/>
                    <a:gd name="T1" fmla="*/ 105 h 105"/>
                    <a:gd name="T2" fmla="*/ 51 w 54"/>
                    <a:gd name="T3" fmla="*/ 104 h 105"/>
                    <a:gd name="T4" fmla="*/ 1 w 54"/>
                    <a:gd name="T5" fmla="*/ 54 h 105"/>
                    <a:gd name="T6" fmla="*/ 0 w 54"/>
                    <a:gd name="T7" fmla="*/ 53 h 105"/>
                    <a:gd name="T8" fmla="*/ 1 w 54"/>
                    <a:gd name="T9" fmla="*/ 51 h 105"/>
                    <a:gd name="T10" fmla="*/ 51 w 54"/>
                    <a:gd name="T11" fmla="*/ 1 h 105"/>
                    <a:gd name="T12" fmla="*/ 54 w 54"/>
                    <a:gd name="T13" fmla="*/ 1 h 105"/>
                    <a:gd name="T14" fmla="*/ 54 w 54"/>
                    <a:gd name="T15" fmla="*/ 4 h 105"/>
                    <a:gd name="T16" fmla="*/ 5 w 54"/>
                    <a:gd name="T17" fmla="*/ 53 h 105"/>
                    <a:gd name="T18" fmla="*/ 54 w 54"/>
                    <a:gd name="T19" fmla="*/ 101 h 105"/>
                    <a:gd name="T20" fmla="*/ 54 w 54"/>
                    <a:gd name="T21" fmla="*/ 104 h 105"/>
                    <a:gd name="T22" fmla="*/ 52 w 54"/>
                    <a:gd name="T23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4" h="105">
                      <a:moveTo>
                        <a:pt x="52" y="105"/>
                      </a:moveTo>
                      <a:cubicBezTo>
                        <a:pt x="52" y="105"/>
                        <a:pt x="51" y="105"/>
                        <a:pt x="51" y="10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4"/>
                        <a:pt x="0" y="53"/>
                        <a:pt x="0" y="53"/>
                      </a:cubicBezTo>
                      <a:cubicBezTo>
                        <a:pt x="0" y="52"/>
                        <a:pt x="0" y="52"/>
                        <a:pt x="1" y="5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2" y="0"/>
                        <a:pt x="53" y="0"/>
                        <a:pt x="54" y="1"/>
                      </a:cubicBezTo>
                      <a:cubicBezTo>
                        <a:pt x="54" y="2"/>
                        <a:pt x="54" y="3"/>
                        <a:pt x="54" y="4"/>
                      </a:cubicBezTo>
                      <a:cubicBezTo>
                        <a:pt x="5" y="53"/>
                        <a:pt x="5" y="53"/>
                        <a:pt x="5" y="53"/>
                      </a:cubicBezTo>
                      <a:cubicBezTo>
                        <a:pt x="54" y="101"/>
                        <a:pt x="54" y="101"/>
                        <a:pt x="54" y="101"/>
                      </a:cubicBezTo>
                      <a:cubicBezTo>
                        <a:pt x="54" y="102"/>
                        <a:pt x="54" y="104"/>
                        <a:pt x="54" y="104"/>
                      </a:cubicBezTo>
                      <a:cubicBezTo>
                        <a:pt x="53" y="105"/>
                        <a:pt x="53" y="105"/>
                        <a:pt x="52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37" name="Rectangle 36"/>
          <p:cNvSpPr/>
          <p:nvPr/>
        </p:nvSpPr>
        <p:spPr>
          <a:xfrm>
            <a:off x="2505187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/>
              <a:t>Minimising costs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615086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/>
              <a:t>Becoming mobile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724986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/>
              <a:t>Reducing environmental impact</a:t>
            </a:r>
          </a:p>
        </p:txBody>
      </p:sp>
      <p:sp>
        <p:nvSpPr>
          <p:cNvPr id="40" name="Rectangle: Rounded Corners 39"/>
          <p:cNvSpPr/>
          <p:nvPr/>
        </p:nvSpPr>
        <p:spPr>
          <a:xfrm>
            <a:off x="395288" y="1817669"/>
            <a:ext cx="1980000" cy="1114121"/>
          </a:xfrm>
          <a:prstGeom prst="roundRect">
            <a:avLst>
              <a:gd name="adj" fmla="val 6657"/>
            </a:avLst>
          </a:prstGeom>
          <a:solidFill>
            <a:srgbClr val="1C3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43" name="Rectangle 42"/>
          <p:cNvSpPr/>
          <p:nvPr/>
        </p:nvSpPr>
        <p:spPr>
          <a:xfrm>
            <a:off x="395288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/>
              <a:t>Leading the way</a:t>
            </a:r>
          </a:p>
        </p:txBody>
      </p:sp>
      <p:sp>
        <p:nvSpPr>
          <p:cNvPr id="8" name="Oval 7"/>
          <p:cNvSpPr/>
          <p:nvPr/>
        </p:nvSpPr>
        <p:spPr>
          <a:xfrm>
            <a:off x="1001944" y="1991385"/>
            <a:ext cx="766688" cy="7666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3111843" y="1991385"/>
            <a:ext cx="766688" cy="7666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1164461" y="2112918"/>
            <a:ext cx="441654" cy="523623"/>
            <a:chOff x="7407275" y="5316538"/>
            <a:chExt cx="992188" cy="1176337"/>
          </a:xfrm>
          <a:solidFill>
            <a:schemeClr val="bg1"/>
          </a:solidFill>
        </p:grpSpPr>
        <p:sp>
          <p:nvSpPr>
            <p:cNvPr id="47" name="Freeform 9"/>
            <p:cNvSpPr>
              <a:spLocks noEditPoints="1"/>
            </p:cNvSpPr>
            <p:nvPr/>
          </p:nvSpPr>
          <p:spPr bwMode="auto">
            <a:xfrm>
              <a:off x="7407275" y="5551488"/>
              <a:ext cx="992188" cy="941387"/>
            </a:xfrm>
            <a:custGeom>
              <a:avLst/>
              <a:gdLst>
                <a:gd name="T0" fmla="*/ 186 w 296"/>
                <a:gd name="T1" fmla="*/ 24 h 281"/>
                <a:gd name="T2" fmla="*/ 249 w 296"/>
                <a:gd name="T3" fmla="*/ 54 h 281"/>
                <a:gd name="T4" fmla="*/ 264 w 296"/>
                <a:gd name="T5" fmla="*/ 53 h 281"/>
                <a:gd name="T6" fmla="*/ 277 w 296"/>
                <a:gd name="T7" fmla="*/ 37 h 281"/>
                <a:gd name="T8" fmla="*/ 295 w 296"/>
                <a:gd name="T9" fmla="*/ 48 h 281"/>
                <a:gd name="T10" fmla="*/ 291 w 296"/>
                <a:gd name="T11" fmla="*/ 61 h 281"/>
                <a:gd name="T12" fmla="*/ 254 w 296"/>
                <a:gd name="T13" fmla="*/ 104 h 281"/>
                <a:gd name="T14" fmla="*/ 226 w 296"/>
                <a:gd name="T15" fmla="*/ 78 h 281"/>
                <a:gd name="T16" fmla="*/ 237 w 296"/>
                <a:gd name="T17" fmla="*/ 281 h 281"/>
                <a:gd name="T18" fmla="*/ 198 w 296"/>
                <a:gd name="T19" fmla="*/ 153 h 281"/>
                <a:gd name="T20" fmla="*/ 181 w 296"/>
                <a:gd name="T21" fmla="*/ 281 h 281"/>
                <a:gd name="T22" fmla="*/ 167 w 296"/>
                <a:gd name="T23" fmla="*/ 145 h 281"/>
                <a:gd name="T24" fmla="*/ 155 w 296"/>
                <a:gd name="T25" fmla="*/ 149 h 281"/>
                <a:gd name="T26" fmla="*/ 149 w 296"/>
                <a:gd name="T27" fmla="*/ 249 h 281"/>
                <a:gd name="T28" fmla="*/ 119 w 296"/>
                <a:gd name="T29" fmla="*/ 133 h 281"/>
                <a:gd name="T30" fmla="*/ 92 w 296"/>
                <a:gd name="T31" fmla="*/ 249 h 281"/>
                <a:gd name="T32" fmla="*/ 66 w 296"/>
                <a:gd name="T33" fmla="*/ 260 h 281"/>
                <a:gd name="T34" fmla="*/ 56 w 296"/>
                <a:gd name="T35" fmla="*/ 256 h 281"/>
                <a:gd name="T36" fmla="*/ 26 w 296"/>
                <a:gd name="T37" fmla="*/ 255 h 281"/>
                <a:gd name="T38" fmla="*/ 23 w 296"/>
                <a:gd name="T39" fmla="*/ 128 h 281"/>
                <a:gd name="T40" fmla="*/ 0 w 296"/>
                <a:gd name="T41" fmla="*/ 127 h 281"/>
                <a:gd name="T42" fmla="*/ 70 w 296"/>
                <a:gd name="T43" fmla="*/ 10 h 281"/>
                <a:gd name="T44" fmla="*/ 112 w 296"/>
                <a:gd name="T45" fmla="*/ 0 h 281"/>
                <a:gd name="T46" fmla="*/ 186 w 296"/>
                <a:gd name="T47" fmla="*/ 32 h 281"/>
                <a:gd name="T48" fmla="*/ 145 w 296"/>
                <a:gd name="T49" fmla="*/ 129 h 281"/>
                <a:gd name="T50" fmla="*/ 148 w 296"/>
                <a:gd name="T51" fmla="*/ 141 h 281"/>
                <a:gd name="T52" fmla="*/ 177 w 296"/>
                <a:gd name="T53" fmla="*/ 61 h 281"/>
                <a:gd name="T54" fmla="*/ 177 w 296"/>
                <a:gd name="T55" fmla="*/ 273 h 281"/>
                <a:gd name="T56" fmla="*/ 202 w 296"/>
                <a:gd name="T57" fmla="*/ 145 h 281"/>
                <a:gd name="T58" fmla="*/ 233 w 296"/>
                <a:gd name="T59" fmla="*/ 273 h 281"/>
                <a:gd name="T60" fmla="*/ 225 w 296"/>
                <a:gd name="T61" fmla="*/ 57 h 281"/>
                <a:gd name="T62" fmla="*/ 235 w 296"/>
                <a:gd name="T63" fmla="*/ 77 h 281"/>
                <a:gd name="T64" fmla="*/ 268 w 296"/>
                <a:gd name="T65" fmla="*/ 81 h 281"/>
                <a:gd name="T66" fmla="*/ 287 w 296"/>
                <a:gd name="T67" fmla="*/ 52 h 281"/>
                <a:gd name="T68" fmla="*/ 279 w 296"/>
                <a:gd name="T69" fmla="*/ 47 h 281"/>
                <a:gd name="T70" fmla="*/ 256 w 296"/>
                <a:gd name="T71" fmla="*/ 74 h 281"/>
                <a:gd name="T72" fmla="*/ 242 w 296"/>
                <a:gd name="T73" fmla="*/ 56 h 281"/>
                <a:gd name="T74" fmla="*/ 52 w 296"/>
                <a:gd name="T75" fmla="*/ 18 h 281"/>
                <a:gd name="T76" fmla="*/ 15 w 296"/>
                <a:gd name="T77" fmla="*/ 124 h 281"/>
                <a:gd name="T78" fmla="*/ 37 w 296"/>
                <a:gd name="T79" fmla="*/ 128 h 281"/>
                <a:gd name="T80" fmla="*/ 51 w 296"/>
                <a:gd name="T81" fmla="*/ 131 h 281"/>
                <a:gd name="T82" fmla="*/ 66 w 296"/>
                <a:gd name="T83" fmla="*/ 131 h 281"/>
                <a:gd name="T84" fmla="*/ 80 w 296"/>
                <a:gd name="T85" fmla="*/ 128 h 281"/>
                <a:gd name="T86" fmla="*/ 99 w 296"/>
                <a:gd name="T87" fmla="*/ 124 h 281"/>
                <a:gd name="T88" fmla="*/ 104 w 296"/>
                <a:gd name="T89" fmla="*/ 86 h 281"/>
                <a:gd name="T90" fmla="*/ 70 w 296"/>
                <a:gd name="T91" fmla="*/ 18 h 281"/>
                <a:gd name="T92" fmla="*/ 97 w 296"/>
                <a:gd name="T93" fmla="*/ 132 h 281"/>
                <a:gd name="T94" fmla="*/ 111 w 296"/>
                <a:gd name="T95" fmla="*/ 131 h 281"/>
                <a:gd name="T96" fmla="*/ 86 w 296"/>
                <a:gd name="T97" fmla="*/ 12 h 281"/>
                <a:gd name="T98" fmla="*/ 112 w 296"/>
                <a:gd name="T99" fmla="*/ 86 h 281"/>
                <a:gd name="T100" fmla="*/ 116 w 296"/>
                <a:gd name="T101" fmla="*/ 117 h 281"/>
                <a:gd name="T102" fmla="*/ 131 w 296"/>
                <a:gd name="T103" fmla="*/ 241 h 281"/>
                <a:gd name="T104" fmla="*/ 140 w 296"/>
                <a:gd name="T105" fmla="*/ 149 h 281"/>
                <a:gd name="T106" fmla="*/ 137 w 296"/>
                <a:gd name="T107" fmla="*/ 128 h 281"/>
                <a:gd name="T108" fmla="*/ 140 w 296"/>
                <a:gd name="T109" fmla="*/ 33 h 281"/>
                <a:gd name="T110" fmla="*/ 149 w 296"/>
                <a:gd name="T111" fmla="*/ 42 h 281"/>
                <a:gd name="T112" fmla="*/ 130 w 296"/>
                <a:gd name="T113" fmla="*/ 8 h 281"/>
                <a:gd name="T114" fmla="*/ 89 w 296"/>
                <a:gd name="T115" fmla="*/ 147 h 281"/>
                <a:gd name="T116" fmla="*/ 88 w 296"/>
                <a:gd name="T117" fmla="*/ 105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6" h="281">
                  <a:moveTo>
                    <a:pt x="130" y="0"/>
                  </a:moveTo>
                  <a:cubicBezTo>
                    <a:pt x="147" y="0"/>
                    <a:pt x="169" y="4"/>
                    <a:pt x="170" y="25"/>
                  </a:cubicBezTo>
                  <a:cubicBezTo>
                    <a:pt x="183" y="24"/>
                    <a:pt x="177" y="25"/>
                    <a:pt x="186" y="24"/>
                  </a:cubicBezTo>
                  <a:cubicBezTo>
                    <a:pt x="217" y="24"/>
                    <a:pt x="217" y="24"/>
                    <a:pt x="217" y="24"/>
                  </a:cubicBezTo>
                  <a:cubicBezTo>
                    <a:pt x="235" y="24"/>
                    <a:pt x="241" y="32"/>
                    <a:pt x="249" y="53"/>
                  </a:cubicBezTo>
                  <a:cubicBezTo>
                    <a:pt x="249" y="53"/>
                    <a:pt x="249" y="53"/>
                    <a:pt x="249" y="54"/>
                  </a:cubicBezTo>
                  <a:cubicBezTo>
                    <a:pt x="252" y="61"/>
                    <a:pt x="251" y="57"/>
                    <a:pt x="254" y="64"/>
                  </a:cubicBezTo>
                  <a:cubicBezTo>
                    <a:pt x="260" y="57"/>
                    <a:pt x="257" y="60"/>
                    <a:pt x="263" y="54"/>
                  </a:cubicBezTo>
                  <a:cubicBezTo>
                    <a:pt x="263" y="53"/>
                    <a:pt x="263" y="53"/>
                    <a:pt x="264" y="53"/>
                  </a:cubicBezTo>
                  <a:cubicBezTo>
                    <a:pt x="267" y="49"/>
                    <a:pt x="270" y="46"/>
                    <a:pt x="273" y="42"/>
                  </a:cubicBezTo>
                  <a:cubicBezTo>
                    <a:pt x="274" y="41"/>
                    <a:pt x="275" y="39"/>
                    <a:pt x="276" y="38"/>
                  </a:cubicBezTo>
                  <a:cubicBezTo>
                    <a:pt x="277" y="38"/>
                    <a:pt x="277" y="37"/>
                    <a:pt x="277" y="37"/>
                  </a:cubicBezTo>
                  <a:cubicBezTo>
                    <a:pt x="279" y="35"/>
                    <a:pt x="281" y="35"/>
                    <a:pt x="283" y="37"/>
                  </a:cubicBezTo>
                  <a:cubicBezTo>
                    <a:pt x="285" y="38"/>
                    <a:pt x="286" y="40"/>
                    <a:pt x="287" y="41"/>
                  </a:cubicBezTo>
                  <a:cubicBezTo>
                    <a:pt x="290" y="43"/>
                    <a:pt x="292" y="46"/>
                    <a:pt x="295" y="48"/>
                  </a:cubicBezTo>
                  <a:cubicBezTo>
                    <a:pt x="296" y="49"/>
                    <a:pt x="296" y="51"/>
                    <a:pt x="295" y="53"/>
                  </a:cubicBezTo>
                  <a:cubicBezTo>
                    <a:pt x="295" y="53"/>
                    <a:pt x="295" y="54"/>
                    <a:pt x="294" y="55"/>
                  </a:cubicBezTo>
                  <a:cubicBezTo>
                    <a:pt x="293" y="57"/>
                    <a:pt x="292" y="59"/>
                    <a:pt x="291" y="61"/>
                  </a:cubicBezTo>
                  <a:cubicBezTo>
                    <a:pt x="287" y="66"/>
                    <a:pt x="284" y="72"/>
                    <a:pt x="280" y="78"/>
                  </a:cubicBezTo>
                  <a:cubicBezTo>
                    <a:pt x="278" y="81"/>
                    <a:pt x="276" y="84"/>
                    <a:pt x="274" y="86"/>
                  </a:cubicBezTo>
                  <a:cubicBezTo>
                    <a:pt x="266" y="98"/>
                    <a:pt x="259" y="104"/>
                    <a:pt x="254" y="104"/>
                  </a:cubicBezTo>
                  <a:cubicBezTo>
                    <a:pt x="253" y="104"/>
                    <a:pt x="252" y="104"/>
                    <a:pt x="250" y="103"/>
                  </a:cubicBezTo>
                  <a:cubicBezTo>
                    <a:pt x="243" y="101"/>
                    <a:pt x="236" y="93"/>
                    <a:pt x="228" y="81"/>
                  </a:cubicBezTo>
                  <a:cubicBezTo>
                    <a:pt x="226" y="78"/>
                    <a:pt x="226" y="78"/>
                    <a:pt x="226" y="78"/>
                  </a:cubicBezTo>
                  <a:cubicBezTo>
                    <a:pt x="230" y="145"/>
                    <a:pt x="230" y="145"/>
                    <a:pt x="230" y="145"/>
                  </a:cubicBezTo>
                  <a:cubicBezTo>
                    <a:pt x="241" y="277"/>
                    <a:pt x="241" y="277"/>
                    <a:pt x="241" y="277"/>
                  </a:cubicBezTo>
                  <a:cubicBezTo>
                    <a:pt x="241" y="279"/>
                    <a:pt x="240" y="281"/>
                    <a:pt x="237" y="281"/>
                  </a:cubicBezTo>
                  <a:cubicBezTo>
                    <a:pt x="214" y="281"/>
                    <a:pt x="214" y="281"/>
                    <a:pt x="214" y="281"/>
                  </a:cubicBezTo>
                  <a:cubicBezTo>
                    <a:pt x="212" y="281"/>
                    <a:pt x="210" y="279"/>
                    <a:pt x="210" y="277"/>
                  </a:cubicBezTo>
                  <a:cubicBezTo>
                    <a:pt x="198" y="153"/>
                    <a:pt x="198" y="153"/>
                    <a:pt x="198" y="153"/>
                  </a:cubicBezTo>
                  <a:cubicBezTo>
                    <a:pt x="198" y="153"/>
                    <a:pt x="198" y="153"/>
                    <a:pt x="198" y="153"/>
                  </a:cubicBezTo>
                  <a:cubicBezTo>
                    <a:pt x="185" y="277"/>
                    <a:pt x="185" y="277"/>
                    <a:pt x="185" y="277"/>
                  </a:cubicBezTo>
                  <a:cubicBezTo>
                    <a:pt x="184" y="279"/>
                    <a:pt x="183" y="281"/>
                    <a:pt x="181" y="281"/>
                  </a:cubicBezTo>
                  <a:cubicBezTo>
                    <a:pt x="159" y="281"/>
                    <a:pt x="159" y="281"/>
                    <a:pt x="159" y="281"/>
                  </a:cubicBezTo>
                  <a:cubicBezTo>
                    <a:pt x="157" y="281"/>
                    <a:pt x="155" y="279"/>
                    <a:pt x="155" y="277"/>
                  </a:cubicBezTo>
                  <a:cubicBezTo>
                    <a:pt x="167" y="145"/>
                    <a:pt x="167" y="145"/>
                    <a:pt x="167" y="145"/>
                  </a:cubicBezTo>
                  <a:cubicBezTo>
                    <a:pt x="168" y="104"/>
                    <a:pt x="168" y="104"/>
                    <a:pt x="168" y="104"/>
                  </a:cubicBezTo>
                  <a:cubicBezTo>
                    <a:pt x="159" y="146"/>
                    <a:pt x="159" y="146"/>
                    <a:pt x="159" y="146"/>
                  </a:cubicBezTo>
                  <a:cubicBezTo>
                    <a:pt x="159" y="148"/>
                    <a:pt x="157" y="149"/>
                    <a:pt x="155" y="149"/>
                  </a:cubicBezTo>
                  <a:cubicBezTo>
                    <a:pt x="150" y="149"/>
                    <a:pt x="150" y="149"/>
                    <a:pt x="150" y="149"/>
                  </a:cubicBezTo>
                  <a:cubicBezTo>
                    <a:pt x="153" y="245"/>
                    <a:pt x="153" y="245"/>
                    <a:pt x="153" y="245"/>
                  </a:cubicBezTo>
                  <a:cubicBezTo>
                    <a:pt x="153" y="247"/>
                    <a:pt x="151" y="249"/>
                    <a:pt x="149" y="249"/>
                  </a:cubicBezTo>
                  <a:cubicBezTo>
                    <a:pt x="127" y="249"/>
                    <a:pt x="127" y="249"/>
                    <a:pt x="127" y="249"/>
                  </a:cubicBezTo>
                  <a:cubicBezTo>
                    <a:pt x="125" y="249"/>
                    <a:pt x="123" y="247"/>
                    <a:pt x="123" y="245"/>
                  </a:cubicBezTo>
                  <a:cubicBezTo>
                    <a:pt x="119" y="133"/>
                    <a:pt x="119" y="133"/>
                    <a:pt x="119" y="133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6" y="247"/>
                    <a:pt x="114" y="249"/>
                    <a:pt x="112" y="249"/>
                  </a:cubicBezTo>
                  <a:cubicBezTo>
                    <a:pt x="92" y="249"/>
                    <a:pt x="92" y="249"/>
                    <a:pt x="92" y="249"/>
                  </a:cubicBezTo>
                  <a:cubicBezTo>
                    <a:pt x="92" y="255"/>
                    <a:pt x="92" y="255"/>
                    <a:pt x="92" y="255"/>
                  </a:cubicBezTo>
                  <a:cubicBezTo>
                    <a:pt x="92" y="258"/>
                    <a:pt x="90" y="260"/>
                    <a:pt x="88" y="260"/>
                  </a:cubicBezTo>
                  <a:cubicBezTo>
                    <a:pt x="66" y="260"/>
                    <a:pt x="66" y="260"/>
                    <a:pt x="66" y="260"/>
                  </a:cubicBezTo>
                  <a:cubicBezTo>
                    <a:pt x="64" y="260"/>
                    <a:pt x="62" y="258"/>
                    <a:pt x="62" y="256"/>
                  </a:cubicBezTo>
                  <a:cubicBezTo>
                    <a:pt x="59" y="143"/>
                    <a:pt x="59" y="143"/>
                    <a:pt x="59" y="143"/>
                  </a:cubicBezTo>
                  <a:cubicBezTo>
                    <a:pt x="56" y="256"/>
                    <a:pt x="56" y="256"/>
                    <a:pt x="56" y="256"/>
                  </a:cubicBezTo>
                  <a:cubicBezTo>
                    <a:pt x="55" y="258"/>
                    <a:pt x="54" y="260"/>
                    <a:pt x="52" y="260"/>
                  </a:cubicBezTo>
                  <a:cubicBezTo>
                    <a:pt x="30" y="260"/>
                    <a:pt x="30" y="260"/>
                    <a:pt x="30" y="260"/>
                  </a:cubicBezTo>
                  <a:cubicBezTo>
                    <a:pt x="27" y="260"/>
                    <a:pt x="26" y="258"/>
                    <a:pt x="26" y="255"/>
                  </a:cubicBezTo>
                  <a:cubicBezTo>
                    <a:pt x="29" y="128"/>
                    <a:pt x="29" y="128"/>
                    <a:pt x="29" y="128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2" y="130"/>
                    <a:pt x="21" y="132"/>
                    <a:pt x="19" y="132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2" y="132"/>
                    <a:pt x="0" y="130"/>
                    <a:pt x="0" y="1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20"/>
                    <a:pt x="21" y="10"/>
                    <a:pt x="52" y="10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81" y="3"/>
                    <a:pt x="93" y="0"/>
                    <a:pt x="112" y="0"/>
                  </a:cubicBezTo>
                  <a:lnTo>
                    <a:pt x="130" y="0"/>
                  </a:lnTo>
                  <a:close/>
                  <a:moveTo>
                    <a:pt x="217" y="32"/>
                  </a:moveTo>
                  <a:cubicBezTo>
                    <a:pt x="186" y="32"/>
                    <a:pt x="186" y="32"/>
                    <a:pt x="186" y="32"/>
                  </a:cubicBezTo>
                  <a:cubicBezTo>
                    <a:pt x="182" y="32"/>
                    <a:pt x="182" y="32"/>
                    <a:pt x="182" y="32"/>
                  </a:cubicBezTo>
                  <a:cubicBezTo>
                    <a:pt x="164" y="33"/>
                    <a:pt x="158" y="32"/>
                    <a:pt x="155" y="51"/>
                  </a:cubicBezTo>
                  <a:cubicBezTo>
                    <a:pt x="151" y="87"/>
                    <a:pt x="147" y="112"/>
                    <a:pt x="145" y="129"/>
                  </a:cubicBezTo>
                  <a:cubicBezTo>
                    <a:pt x="144" y="137"/>
                    <a:pt x="145" y="133"/>
                    <a:pt x="144" y="141"/>
                  </a:cubicBezTo>
                  <a:cubicBezTo>
                    <a:pt x="145" y="140"/>
                    <a:pt x="145" y="140"/>
                    <a:pt x="145" y="140"/>
                  </a:cubicBezTo>
                  <a:cubicBezTo>
                    <a:pt x="147" y="141"/>
                    <a:pt x="147" y="140"/>
                    <a:pt x="148" y="141"/>
                  </a:cubicBezTo>
                  <a:cubicBezTo>
                    <a:pt x="152" y="141"/>
                    <a:pt x="152" y="141"/>
                    <a:pt x="152" y="141"/>
                  </a:cubicBezTo>
                  <a:cubicBezTo>
                    <a:pt x="169" y="60"/>
                    <a:pt x="169" y="60"/>
                    <a:pt x="169" y="60"/>
                  </a:cubicBezTo>
                  <a:cubicBezTo>
                    <a:pt x="170" y="55"/>
                    <a:pt x="177" y="56"/>
                    <a:pt x="177" y="61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63" y="273"/>
                    <a:pt x="163" y="273"/>
                    <a:pt x="163" y="273"/>
                  </a:cubicBezTo>
                  <a:cubicBezTo>
                    <a:pt x="177" y="273"/>
                    <a:pt x="177" y="273"/>
                    <a:pt x="177" y="273"/>
                  </a:cubicBezTo>
                  <a:cubicBezTo>
                    <a:pt x="190" y="148"/>
                    <a:pt x="190" y="148"/>
                    <a:pt x="190" y="148"/>
                  </a:cubicBezTo>
                  <a:cubicBezTo>
                    <a:pt x="190" y="146"/>
                    <a:pt x="192" y="145"/>
                    <a:pt x="194" y="145"/>
                  </a:cubicBezTo>
                  <a:cubicBezTo>
                    <a:pt x="202" y="145"/>
                    <a:pt x="202" y="145"/>
                    <a:pt x="202" y="145"/>
                  </a:cubicBezTo>
                  <a:cubicBezTo>
                    <a:pt x="204" y="145"/>
                    <a:pt x="206" y="146"/>
                    <a:pt x="206" y="149"/>
                  </a:cubicBezTo>
                  <a:cubicBezTo>
                    <a:pt x="217" y="273"/>
                    <a:pt x="217" y="273"/>
                    <a:pt x="217" y="273"/>
                  </a:cubicBezTo>
                  <a:cubicBezTo>
                    <a:pt x="233" y="273"/>
                    <a:pt x="233" y="273"/>
                    <a:pt x="233" y="273"/>
                  </a:cubicBezTo>
                  <a:cubicBezTo>
                    <a:pt x="222" y="145"/>
                    <a:pt x="222" y="145"/>
                    <a:pt x="222" y="145"/>
                  </a:cubicBezTo>
                  <a:cubicBezTo>
                    <a:pt x="218" y="59"/>
                    <a:pt x="218" y="59"/>
                    <a:pt x="218" y="59"/>
                  </a:cubicBezTo>
                  <a:cubicBezTo>
                    <a:pt x="217" y="54"/>
                    <a:pt x="224" y="53"/>
                    <a:pt x="225" y="57"/>
                  </a:cubicBezTo>
                  <a:cubicBezTo>
                    <a:pt x="225" y="57"/>
                    <a:pt x="226" y="58"/>
                    <a:pt x="226" y="59"/>
                  </a:cubicBezTo>
                  <a:cubicBezTo>
                    <a:pt x="227" y="60"/>
                    <a:pt x="227" y="62"/>
                    <a:pt x="228" y="63"/>
                  </a:cubicBezTo>
                  <a:cubicBezTo>
                    <a:pt x="230" y="68"/>
                    <a:pt x="233" y="73"/>
                    <a:pt x="235" y="77"/>
                  </a:cubicBezTo>
                  <a:cubicBezTo>
                    <a:pt x="242" y="88"/>
                    <a:pt x="248" y="94"/>
                    <a:pt x="252" y="96"/>
                  </a:cubicBezTo>
                  <a:cubicBezTo>
                    <a:pt x="253" y="96"/>
                    <a:pt x="253" y="96"/>
                    <a:pt x="254" y="96"/>
                  </a:cubicBezTo>
                  <a:cubicBezTo>
                    <a:pt x="256" y="96"/>
                    <a:pt x="261" y="90"/>
                    <a:pt x="268" y="81"/>
                  </a:cubicBezTo>
                  <a:cubicBezTo>
                    <a:pt x="270" y="79"/>
                    <a:pt x="272" y="76"/>
                    <a:pt x="274" y="73"/>
                  </a:cubicBezTo>
                  <a:cubicBezTo>
                    <a:pt x="277" y="68"/>
                    <a:pt x="281" y="62"/>
                    <a:pt x="284" y="57"/>
                  </a:cubicBezTo>
                  <a:cubicBezTo>
                    <a:pt x="286" y="53"/>
                    <a:pt x="285" y="55"/>
                    <a:pt x="287" y="52"/>
                  </a:cubicBezTo>
                  <a:cubicBezTo>
                    <a:pt x="286" y="51"/>
                    <a:pt x="287" y="51"/>
                    <a:pt x="285" y="50"/>
                  </a:cubicBezTo>
                  <a:cubicBezTo>
                    <a:pt x="281" y="46"/>
                    <a:pt x="283" y="48"/>
                    <a:pt x="281" y="45"/>
                  </a:cubicBezTo>
                  <a:cubicBezTo>
                    <a:pt x="279" y="47"/>
                    <a:pt x="279" y="47"/>
                    <a:pt x="279" y="47"/>
                  </a:cubicBezTo>
                  <a:cubicBezTo>
                    <a:pt x="276" y="51"/>
                    <a:pt x="273" y="55"/>
                    <a:pt x="270" y="58"/>
                  </a:cubicBezTo>
                  <a:cubicBezTo>
                    <a:pt x="269" y="58"/>
                    <a:pt x="269" y="58"/>
                    <a:pt x="269" y="59"/>
                  </a:cubicBezTo>
                  <a:cubicBezTo>
                    <a:pt x="262" y="66"/>
                    <a:pt x="258" y="72"/>
                    <a:pt x="256" y="74"/>
                  </a:cubicBezTo>
                  <a:cubicBezTo>
                    <a:pt x="254" y="75"/>
                    <a:pt x="251" y="75"/>
                    <a:pt x="250" y="73"/>
                  </a:cubicBezTo>
                  <a:cubicBezTo>
                    <a:pt x="247" y="69"/>
                    <a:pt x="245" y="65"/>
                    <a:pt x="242" y="56"/>
                  </a:cubicBezTo>
                  <a:cubicBezTo>
                    <a:pt x="242" y="56"/>
                    <a:pt x="242" y="56"/>
                    <a:pt x="242" y="56"/>
                  </a:cubicBezTo>
                  <a:cubicBezTo>
                    <a:pt x="235" y="38"/>
                    <a:pt x="230" y="32"/>
                    <a:pt x="217" y="32"/>
                  </a:cubicBezTo>
                  <a:close/>
                  <a:moveTo>
                    <a:pt x="70" y="18"/>
                  </a:moveTo>
                  <a:cubicBezTo>
                    <a:pt x="52" y="18"/>
                    <a:pt x="52" y="18"/>
                    <a:pt x="52" y="18"/>
                  </a:cubicBezTo>
                  <a:cubicBezTo>
                    <a:pt x="25" y="18"/>
                    <a:pt x="15" y="25"/>
                    <a:pt x="15" y="37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0" y="38"/>
                    <a:pt x="37" y="39"/>
                    <a:pt x="37" y="44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4" y="252"/>
                    <a:pt x="34" y="252"/>
                    <a:pt x="34" y="252"/>
                  </a:cubicBezTo>
                  <a:cubicBezTo>
                    <a:pt x="48" y="252"/>
                    <a:pt x="48" y="252"/>
                    <a:pt x="48" y="252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51" y="129"/>
                    <a:pt x="53" y="127"/>
                    <a:pt x="55" y="127"/>
                  </a:cubicBezTo>
                  <a:cubicBezTo>
                    <a:pt x="62" y="127"/>
                    <a:pt x="62" y="127"/>
                    <a:pt x="62" y="127"/>
                  </a:cubicBezTo>
                  <a:cubicBezTo>
                    <a:pt x="65" y="127"/>
                    <a:pt x="66" y="129"/>
                    <a:pt x="66" y="131"/>
                  </a:cubicBezTo>
                  <a:cubicBezTo>
                    <a:pt x="70" y="252"/>
                    <a:pt x="70" y="252"/>
                    <a:pt x="70" y="252"/>
                  </a:cubicBezTo>
                  <a:cubicBezTo>
                    <a:pt x="84" y="252"/>
                    <a:pt x="84" y="252"/>
                    <a:pt x="84" y="252"/>
                  </a:cubicBezTo>
                  <a:cubicBezTo>
                    <a:pt x="80" y="128"/>
                    <a:pt x="80" y="128"/>
                    <a:pt x="80" y="128"/>
                  </a:cubicBezTo>
                  <a:cubicBezTo>
                    <a:pt x="80" y="44"/>
                    <a:pt x="80" y="44"/>
                    <a:pt x="80" y="44"/>
                  </a:cubicBezTo>
                  <a:cubicBezTo>
                    <a:pt x="80" y="39"/>
                    <a:pt x="88" y="38"/>
                    <a:pt x="88" y="4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6" y="118"/>
                    <a:pt x="106" y="121"/>
                    <a:pt x="105" y="115"/>
                  </a:cubicBezTo>
                  <a:cubicBezTo>
                    <a:pt x="105" y="105"/>
                    <a:pt x="105" y="95"/>
                    <a:pt x="104" y="86"/>
                  </a:cubicBezTo>
                  <a:cubicBezTo>
                    <a:pt x="104" y="84"/>
                    <a:pt x="104" y="84"/>
                    <a:pt x="104" y="82"/>
                  </a:cubicBezTo>
                  <a:cubicBezTo>
                    <a:pt x="103" y="57"/>
                    <a:pt x="102" y="40"/>
                    <a:pt x="102" y="36"/>
                  </a:cubicBezTo>
                  <a:cubicBezTo>
                    <a:pt x="102" y="25"/>
                    <a:pt x="93" y="18"/>
                    <a:pt x="70" y="18"/>
                  </a:cubicBezTo>
                  <a:close/>
                  <a:moveTo>
                    <a:pt x="111" y="131"/>
                  </a:moveTo>
                  <a:cubicBezTo>
                    <a:pt x="110" y="132"/>
                    <a:pt x="110" y="132"/>
                    <a:pt x="110" y="132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4" y="241"/>
                    <a:pt x="94" y="241"/>
                    <a:pt x="94" y="241"/>
                  </a:cubicBezTo>
                  <a:cubicBezTo>
                    <a:pt x="108" y="241"/>
                    <a:pt x="108" y="241"/>
                    <a:pt x="108" y="241"/>
                  </a:cubicBezTo>
                  <a:lnTo>
                    <a:pt x="111" y="131"/>
                  </a:lnTo>
                  <a:close/>
                  <a:moveTo>
                    <a:pt x="130" y="8"/>
                  </a:moveTo>
                  <a:cubicBezTo>
                    <a:pt x="112" y="8"/>
                    <a:pt x="112" y="8"/>
                    <a:pt x="112" y="8"/>
                  </a:cubicBezTo>
                  <a:cubicBezTo>
                    <a:pt x="103" y="8"/>
                    <a:pt x="94" y="8"/>
                    <a:pt x="86" y="12"/>
                  </a:cubicBezTo>
                  <a:cubicBezTo>
                    <a:pt x="100" y="14"/>
                    <a:pt x="110" y="22"/>
                    <a:pt x="110" y="36"/>
                  </a:cubicBezTo>
                  <a:cubicBezTo>
                    <a:pt x="110" y="40"/>
                    <a:pt x="111" y="57"/>
                    <a:pt x="112" y="81"/>
                  </a:cubicBezTo>
                  <a:cubicBezTo>
                    <a:pt x="112" y="83"/>
                    <a:pt x="112" y="83"/>
                    <a:pt x="112" y="86"/>
                  </a:cubicBezTo>
                  <a:cubicBezTo>
                    <a:pt x="113" y="95"/>
                    <a:pt x="113" y="105"/>
                    <a:pt x="113" y="115"/>
                  </a:cubicBezTo>
                  <a:cubicBezTo>
                    <a:pt x="114" y="118"/>
                    <a:pt x="114" y="118"/>
                    <a:pt x="114" y="118"/>
                  </a:cubicBezTo>
                  <a:cubicBezTo>
                    <a:pt x="115" y="117"/>
                    <a:pt x="114" y="117"/>
                    <a:pt x="116" y="117"/>
                  </a:cubicBezTo>
                  <a:cubicBezTo>
                    <a:pt x="123" y="117"/>
                    <a:pt x="123" y="117"/>
                    <a:pt x="123" y="117"/>
                  </a:cubicBezTo>
                  <a:cubicBezTo>
                    <a:pt x="125" y="117"/>
                    <a:pt x="127" y="118"/>
                    <a:pt x="127" y="121"/>
                  </a:cubicBezTo>
                  <a:cubicBezTo>
                    <a:pt x="131" y="241"/>
                    <a:pt x="131" y="241"/>
                    <a:pt x="131" y="241"/>
                  </a:cubicBezTo>
                  <a:cubicBezTo>
                    <a:pt x="145" y="241"/>
                    <a:pt x="145" y="241"/>
                    <a:pt x="145" y="241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0" y="149"/>
                    <a:pt x="140" y="149"/>
                    <a:pt x="140" y="149"/>
                  </a:cubicBezTo>
                  <a:cubicBezTo>
                    <a:pt x="137" y="149"/>
                    <a:pt x="135" y="147"/>
                    <a:pt x="136" y="145"/>
                  </a:cubicBezTo>
                  <a:cubicBezTo>
                    <a:pt x="136" y="144"/>
                    <a:pt x="136" y="143"/>
                    <a:pt x="136" y="141"/>
                  </a:cubicBezTo>
                  <a:cubicBezTo>
                    <a:pt x="136" y="138"/>
                    <a:pt x="137" y="134"/>
                    <a:pt x="137" y="128"/>
                  </a:cubicBezTo>
                  <a:cubicBezTo>
                    <a:pt x="139" y="117"/>
                    <a:pt x="138" y="123"/>
                    <a:pt x="140" y="110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140" y="33"/>
                    <a:pt x="140" y="33"/>
                    <a:pt x="140" y="33"/>
                  </a:cubicBezTo>
                  <a:cubicBezTo>
                    <a:pt x="140" y="29"/>
                    <a:pt x="142" y="29"/>
                    <a:pt x="145" y="29"/>
                  </a:cubicBezTo>
                  <a:cubicBezTo>
                    <a:pt x="148" y="31"/>
                    <a:pt x="147" y="30"/>
                    <a:pt x="148" y="33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51" y="34"/>
                    <a:pt x="155" y="30"/>
                    <a:pt x="163" y="27"/>
                  </a:cubicBezTo>
                  <a:cubicBezTo>
                    <a:pt x="162" y="27"/>
                    <a:pt x="163" y="27"/>
                    <a:pt x="162" y="26"/>
                  </a:cubicBezTo>
                  <a:cubicBezTo>
                    <a:pt x="162" y="15"/>
                    <a:pt x="153" y="8"/>
                    <a:pt x="130" y="8"/>
                  </a:cubicBezTo>
                  <a:close/>
                  <a:moveTo>
                    <a:pt x="88" y="105"/>
                  </a:moveTo>
                  <a:cubicBezTo>
                    <a:pt x="88" y="128"/>
                    <a:pt x="88" y="128"/>
                    <a:pt x="88" y="128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17"/>
                    <a:pt x="90" y="117"/>
                    <a:pt x="90" y="117"/>
                  </a:cubicBezTo>
                  <a:cubicBezTo>
                    <a:pt x="90" y="117"/>
                    <a:pt x="90" y="117"/>
                    <a:pt x="90" y="117"/>
                  </a:cubicBezTo>
                  <a:lnTo>
                    <a:pt x="88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0"/>
            <p:cNvSpPr>
              <a:spLocks noEditPoints="1"/>
            </p:cNvSpPr>
            <p:nvPr/>
          </p:nvSpPr>
          <p:spPr bwMode="auto">
            <a:xfrm>
              <a:off x="8208963" y="5316538"/>
              <a:ext cx="190500" cy="358775"/>
            </a:xfrm>
            <a:custGeom>
              <a:avLst/>
              <a:gdLst>
                <a:gd name="T0" fmla="*/ 54 w 57"/>
                <a:gd name="T1" fmla="*/ 0 h 107"/>
                <a:gd name="T2" fmla="*/ 57 w 57"/>
                <a:gd name="T3" fmla="*/ 4 h 107"/>
                <a:gd name="T4" fmla="*/ 57 w 57"/>
                <a:gd name="T5" fmla="*/ 48 h 107"/>
                <a:gd name="T6" fmla="*/ 57 w 57"/>
                <a:gd name="T7" fmla="*/ 48 h 107"/>
                <a:gd name="T8" fmla="*/ 57 w 57"/>
                <a:gd name="T9" fmla="*/ 103 h 107"/>
                <a:gd name="T10" fmla="*/ 53 w 57"/>
                <a:gd name="T11" fmla="*/ 107 h 107"/>
                <a:gd name="T12" fmla="*/ 49 w 57"/>
                <a:gd name="T13" fmla="*/ 103 h 107"/>
                <a:gd name="T14" fmla="*/ 49 w 57"/>
                <a:gd name="T15" fmla="*/ 50 h 107"/>
                <a:gd name="T16" fmla="*/ 27 w 57"/>
                <a:gd name="T17" fmla="*/ 39 h 107"/>
                <a:gd name="T18" fmla="*/ 3 w 57"/>
                <a:gd name="T19" fmla="*/ 27 h 107"/>
                <a:gd name="T20" fmla="*/ 3 w 57"/>
                <a:gd name="T21" fmla="*/ 20 h 107"/>
                <a:gd name="T22" fmla="*/ 24 w 57"/>
                <a:gd name="T23" fmla="*/ 11 h 107"/>
                <a:gd name="T24" fmla="*/ 52 w 57"/>
                <a:gd name="T25" fmla="*/ 0 h 107"/>
                <a:gd name="T26" fmla="*/ 54 w 57"/>
                <a:gd name="T27" fmla="*/ 0 h 107"/>
                <a:gd name="T28" fmla="*/ 49 w 57"/>
                <a:gd name="T29" fmla="*/ 10 h 107"/>
                <a:gd name="T30" fmla="*/ 31 w 57"/>
                <a:gd name="T31" fmla="*/ 17 h 107"/>
                <a:gd name="T32" fmla="*/ 15 w 57"/>
                <a:gd name="T33" fmla="*/ 24 h 107"/>
                <a:gd name="T34" fmla="*/ 31 w 57"/>
                <a:gd name="T35" fmla="*/ 32 h 107"/>
                <a:gd name="T36" fmla="*/ 49 w 57"/>
                <a:gd name="T37" fmla="*/ 41 h 107"/>
                <a:gd name="T38" fmla="*/ 49 w 57"/>
                <a:gd name="T39" fmla="*/ 1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" h="107">
                  <a:moveTo>
                    <a:pt x="54" y="0"/>
                  </a:moveTo>
                  <a:cubicBezTo>
                    <a:pt x="57" y="2"/>
                    <a:pt x="56" y="1"/>
                    <a:pt x="57" y="4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5"/>
                    <a:pt x="55" y="107"/>
                    <a:pt x="53" y="107"/>
                  </a:cubicBezTo>
                  <a:cubicBezTo>
                    <a:pt x="51" y="107"/>
                    <a:pt x="49" y="105"/>
                    <a:pt x="49" y="103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2" y="47"/>
                    <a:pt x="35" y="43"/>
                    <a:pt x="27" y="39"/>
                  </a:cubicBezTo>
                  <a:cubicBezTo>
                    <a:pt x="9" y="30"/>
                    <a:pt x="9" y="30"/>
                    <a:pt x="3" y="27"/>
                  </a:cubicBezTo>
                  <a:cubicBezTo>
                    <a:pt x="0" y="26"/>
                    <a:pt x="0" y="21"/>
                    <a:pt x="3" y="20"/>
                  </a:cubicBezTo>
                  <a:cubicBezTo>
                    <a:pt x="10" y="17"/>
                    <a:pt x="17" y="14"/>
                    <a:pt x="24" y="11"/>
                  </a:cubicBezTo>
                  <a:cubicBezTo>
                    <a:pt x="33" y="8"/>
                    <a:pt x="43" y="4"/>
                    <a:pt x="52" y="0"/>
                  </a:cubicBezTo>
                  <a:lnTo>
                    <a:pt x="54" y="0"/>
                  </a:lnTo>
                  <a:close/>
                  <a:moveTo>
                    <a:pt x="49" y="10"/>
                  </a:moveTo>
                  <a:cubicBezTo>
                    <a:pt x="43" y="12"/>
                    <a:pt x="37" y="15"/>
                    <a:pt x="31" y="17"/>
                  </a:cubicBezTo>
                  <a:cubicBezTo>
                    <a:pt x="25" y="20"/>
                    <a:pt x="20" y="22"/>
                    <a:pt x="15" y="24"/>
                  </a:cubicBezTo>
                  <a:cubicBezTo>
                    <a:pt x="20" y="27"/>
                    <a:pt x="25" y="29"/>
                    <a:pt x="31" y="32"/>
                  </a:cubicBezTo>
                  <a:cubicBezTo>
                    <a:pt x="37" y="35"/>
                    <a:pt x="43" y="38"/>
                    <a:pt x="49" y="41"/>
                  </a:cubicBezTo>
                  <a:lnTo>
                    <a:pt x="4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11"/>
            <p:cNvSpPr>
              <a:spLocks noEditPoints="1"/>
            </p:cNvSpPr>
            <p:nvPr/>
          </p:nvSpPr>
          <p:spPr bwMode="auto">
            <a:xfrm>
              <a:off x="7989888" y="5443538"/>
              <a:ext cx="141288" cy="174625"/>
            </a:xfrm>
            <a:custGeom>
              <a:avLst/>
              <a:gdLst>
                <a:gd name="T0" fmla="*/ 21 w 42"/>
                <a:gd name="T1" fmla="*/ 0 h 52"/>
                <a:gd name="T2" fmla="*/ 21 w 42"/>
                <a:gd name="T3" fmla="*/ 0 h 52"/>
                <a:gd name="T4" fmla="*/ 42 w 42"/>
                <a:gd name="T5" fmla="*/ 26 h 52"/>
                <a:gd name="T6" fmla="*/ 21 w 42"/>
                <a:gd name="T7" fmla="*/ 52 h 52"/>
                <a:gd name="T8" fmla="*/ 0 w 42"/>
                <a:gd name="T9" fmla="*/ 26 h 52"/>
                <a:gd name="T10" fmla="*/ 20 w 42"/>
                <a:gd name="T11" fmla="*/ 0 h 52"/>
                <a:gd name="T12" fmla="*/ 20 w 42"/>
                <a:gd name="T13" fmla="*/ 0 h 52"/>
                <a:gd name="T14" fmla="*/ 21 w 42"/>
                <a:gd name="T15" fmla="*/ 0 h 52"/>
                <a:gd name="T16" fmla="*/ 20 w 42"/>
                <a:gd name="T17" fmla="*/ 8 h 52"/>
                <a:gd name="T18" fmla="*/ 8 w 42"/>
                <a:gd name="T19" fmla="*/ 26 h 52"/>
                <a:gd name="T20" fmla="*/ 21 w 42"/>
                <a:gd name="T21" fmla="*/ 44 h 52"/>
                <a:gd name="T22" fmla="*/ 34 w 42"/>
                <a:gd name="T23" fmla="*/ 26 h 52"/>
                <a:gd name="T24" fmla="*/ 20 w 42"/>
                <a:gd name="T25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52"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35" y="2"/>
                    <a:pt x="41" y="14"/>
                    <a:pt x="42" y="26"/>
                  </a:cubicBezTo>
                  <a:cubicBezTo>
                    <a:pt x="42" y="41"/>
                    <a:pt x="33" y="52"/>
                    <a:pt x="21" y="52"/>
                  </a:cubicBezTo>
                  <a:cubicBezTo>
                    <a:pt x="9" y="52"/>
                    <a:pt x="0" y="41"/>
                    <a:pt x="0" y="26"/>
                  </a:cubicBezTo>
                  <a:cubicBezTo>
                    <a:pt x="1" y="14"/>
                    <a:pt x="7" y="2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21" y="0"/>
                  </a:lnTo>
                  <a:close/>
                  <a:moveTo>
                    <a:pt x="20" y="8"/>
                  </a:moveTo>
                  <a:cubicBezTo>
                    <a:pt x="12" y="9"/>
                    <a:pt x="9" y="19"/>
                    <a:pt x="8" y="26"/>
                  </a:cubicBezTo>
                  <a:cubicBezTo>
                    <a:pt x="8" y="37"/>
                    <a:pt x="14" y="44"/>
                    <a:pt x="21" y="44"/>
                  </a:cubicBezTo>
                  <a:cubicBezTo>
                    <a:pt x="28" y="44"/>
                    <a:pt x="34" y="37"/>
                    <a:pt x="34" y="26"/>
                  </a:cubicBezTo>
                  <a:cubicBezTo>
                    <a:pt x="33" y="18"/>
                    <a:pt x="29" y="10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2"/>
            <p:cNvSpPr>
              <a:spLocks noEditPoints="1"/>
            </p:cNvSpPr>
            <p:nvPr/>
          </p:nvSpPr>
          <p:spPr bwMode="auto">
            <a:xfrm>
              <a:off x="7524750" y="5407025"/>
              <a:ext cx="141288" cy="174625"/>
            </a:xfrm>
            <a:custGeom>
              <a:avLst/>
              <a:gdLst>
                <a:gd name="T0" fmla="*/ 21 w 42"/>
                <a:gd name="T1" fmla="*/ 0 h 52"/>
                <a:gd name="T2" fmla="*/ 25 w 42"/>
                <a:gd name="T3" fmla="*/ 1 h 52"/>
                <a:gd name="T4" fmla="*/ 42 w 42"/>
                <a:gd name="T5" fmla="*/ 26 h 52"/>
                <a:gd name="T6" fmla="*/ 21 w 42"/>
                <a:gd name="T7" fmla="*/ 52 h 52"/>
                <a:gd name="T8" fmla="*/ 0 w 42"/>
                <a:gd name="T9" fmla="*/ 26 h 52"/>
                <a:gd name="T10" fmla="*/ 21 w 42"/>
                <a:gd name="T11" fmla="*/ 0 h 52"/>
                <a:gd name="T12" fmla="*/ 21 w 42"/>
                <a:gd name="T13" fmla="*/ 8 h 52"/>
                <a:gd name="T14" fmla="*/ 8 w 42"/>
                <a:gd name="T15" fmla="*/ 26 h 52"/>
                <a:gd name="T16" fmla="*/ 21 w 42"/>
                <a:gd name="T17" fmla="*/ 44 h 52"/>
                <a:gd name="T18" fmla="*/ 34 w 42"/>
                <a:gd name="T19" fmla="*/ 26 h 52"/>
                <a:gd name="T20" fmla="*/ 28 w 42"/>
                <a:gd name="T21" fmla="*/ 11 h 52"/>
                <a:gd name="T22" fmla="*/ 24 w 42"/>
                <a:gd name="T23" fmla="*/ 8 h 52"/>
                <a:gd name="T24" fmla="*/ 21 w 42"/>
                <a:gd name="T25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52">
                  <a:moveTo>
                    <a:pt x="21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37" y="5"/>
                    <a:pt x="41" y="14"/>
                    <a:pt x="42" y="26"/>
                  </a:cubicBezTo>
                  <a:cubicBezTo>
                    <a:pt x="42" y="40"/>
                    <a:pt x="33" y="52"/>
                    <a:pt x="21" y="52"/>
                  </a:cubicBezTo>
                  <a:cubicBezTo>
                    <a:pt x="9" y="52"/>
                    <a:pt x="0" y="40"/>
                    <a:pt x="0" y="26"/>
                  </a:cubicBezTo>
                  <a:cubicBezTo>
                    <a:pt x="0" y="13"/>
                    <a:pt x="7" y="2"/>
                    <a:pt x="21" y="0"/>
                  </a:cubicBezTo>
                  <a:close/>
                  <a:moveTo>
                    <a:pt x="21" y="8"/>
                  </a:moveTo>
                  <a:cubicBezTo>
                    <a:pt x="14" y="8"/>
                    <a:pt x="8" y="16"/>
                    <a:pt x="8" y="26"/>
                  </a:cubicBezTo>
                  <a:cubicBezTo>
                    <a:pt x="8" y="36"/>
                    <a:pt x="14" y="44"/>
                    <a:pt x="21" y="44"/>
                  </a:cubicBezTo>
                  <a:cubicBezTo>
                    <a:pt x="28" y="44"/>
                    <a:pt x="34" y="36"/>
                    <a:pt x="34" y="26"/>
                  </a:cubicBezTo>
                  <a:cubicBezTo>
                    <a:pt x="34" y="21"/>
                    <a:pt x="33" y="15"/>
                    <a:pt x="28" y="11"/>
                  </a:cubicBezTo>
                  <a:cubicBezTo>
                    <a:pt x="27" y="10"/>
                    <a:pt x="25" y="9"/>
                    <a:pt x="24" y="8"/>
                  </a:cubicBezTo>
                  <a:lnTo>
                    <a:pt x="2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3"/>
            <p:cNvSpPr>
              <a:spLocks noEditPoints="1"/>
            </p:cNvSpPr>
            <p:nvPr/>
          </p:nvSpPr>
          <p:spPr bwMode="auto">
            <a:xfrm>
              <a:off x="7729538" y="5373688"/>
              <a:ext cx="133350" cy="163512"/>
            </a:xfrm>
            <a:custGeom>
              <a:avLst/>
              <a:gdLst>
                <a:gd name="T0" fmla="*/ 20 w 40"/>
                <a:gd name="T1" fmla="*/ 0 h 49"/>
                <a:gd name="T2" fmla="*/ 40 w 40"/>
                <a:gd name="T3" fmla="*/ 25 h 49"/>
                <a:gd name="T4" fmla="*/ 20 w 40"/>
                <a:gd name="T5" fmla="*/ 49 h 49"/>
                <a:gd name="T6" fmla="*/ 0 w 40"/>
                <a:gd name="T7" fmla="*/ 25 h 49"/>
                <a:gd name="T8" fmla="*/ 20 w 40"/>
                <a:gd name="T9" fmla="*/ 0 h 49"/>
                <a:gd name="T10" fmla="*/ 20 w 40"/>
                <a:gd name="T11" fmla="*/ 8 h 49"/>
                <a:gd name="T12" fmla="*/ 8 w 40"/>
                <a:gd name="T13" fmla="*/ 25 h 49"/>
                <a:gd name="T14" fmla="*/ 20 w 40"/>
                <a:gd name="T15" fmla="*/ 41 h 49"/>
                <a:gd name="T16" fmla="*/ 32 w 40"/>
                <a:gd name="T17" fmla="*/ 25 h 49"/>
                <a:gd name="T18" fmla="*/ 20 w 40"/>
                <a:gd name="T1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9">
                  <a:moveTo>
                    <a:pt x="20" y="0"/>
                  </a:moveTo>
                  <a:cubicBezTo>
                    <a:pt x="31" y="0"/>
                    <a:pt x="40" y="11"/>
                    <a:pt x="40" y="25"/>
                  </a:cubicBezTo>
                  <a:cubicBezTo>
                    <a:pt x="40" y="38"/>
                    <a:pt x="31" y="49"/>
                    <a:pt x="20" y="49"/>
                  </a:cubicBezTo>
                  <a:cubicBezTo>
                    <a:pt x="9" y="49"/>
                    <a:pt x="0" y="38"/>
                    <a:pt x="0" y="25"/>
                  </a:cubicBezTo>
                  <a:cubicBezTo>
                    <a:pt x="0" y="11"/>
                    <a:pt x="9" y="0"/>
                    <a:pt x="20" y="0"/>
                  </a:cubicBezTo>
                  <a:close/>
                  <a:moveTo>
                    <a:pt x="20" y="8"/>
                  </a:moveTo>
                  <a:cubicBezTo>
                    <a:pt x="14" y="8"/>
                    <a:pt x="8" y="16"/>
                    <a:pt x="8" y="25"/>
                  </a:cubicBezTo>
                  <a:cubicBezTo>
                    <a:pt x="8" y="34"/>
                    <a:pt x="14" y="41"/>
                    <a:pt x="20" y="41"/>
                  </a:cubicBezTo>
                  <a:cubicBezTo>
                    <a:pt x="26" y="41"/>
                    <a:pt x="32" y="34"/>
                    <a:pt x="32" y="25"/>
                  </a:cubicBezTo>
                  <a:cubicBezTo>
                    <a:pt x="32" y="16"/>
                    <a:pt x="26" y="8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1422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00"/>
                            </p:stCondLst>
                            <p:childTnLst>
                              <p:par>
                                <p:cTn id="3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5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300"/>
                            </p:stCondLst>
                            <p:childTnLst>
                              <p:par>
                                <p:cTn id="5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65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7" grpId="0"/>
      <p:bldP spid="38" grpId="0"/>
      <p:bldP spid="39" grpId="0"/>
      <p:bldP spid="40" grpId="0" animBg="1"/>
      <p:bldP spid="43" grpId="0"/>
      <p:bldP spid="8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our BioDigitalPC</a:t>
            </a:r>
            <a:r>
              <a:rPr lang="en-GB" baseline="30000" dirty="0"/>
              <a:t>®</a:t>
            </a:r>
            <a:r>
              <a:rPr lang="en-GB" dirty="0"/>
              <a:t> range to help you meet today’s </a:t>
            </a:r>
            <a:br>
              <a:rPr lang="en-GB" dirty="0"/>
            </a:br>
            <a:r>
              <a:rPr lang="en-GB" dirty="0"/>
              <a:t>IT Delivery challenges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2505187" y="1817669"/>
            <a:ext cx="1980000" cy="1114121"/>
          </a:xfrm>
          <a:prstGeom prst="roundRect">
            <a:avLst>
              <a:gd name="adj" fmla="val 665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17" name="Rectangle: Rounded Corners 16"/>
          <p:cNvSpPr/>
          <p:nvPr/>
        </p:nvSpPr>
        <p:spPr>
          <a:xfrm>
            <a:off x="4615086" y="1817669"/>
            <a:ext cx="1980000" cy="1114121"/>
          </a:xfrm>
          <a:prstGeom prst="roundRect">
            <a:avLst>
              <a:gd name="adj" fmla="val 665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18" name="Rectangle: Rounded Corners 17"/>
          <p:cNvSpPr/>
          <p:nvPr/>
        </p:nvSpPr>
        <p:spPr>
          <a:xfrm>
            <a:off x="6724986" y="1817669"/>
            <a:ext cx="1980000" cy="1114121"/>
          </a:xfrm>
          <a:prstGeom prst="roundRect">
            <a:avLst>
              <a:gd name="adj" fmla="val 665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56000" rIns="36000" rtlCol="0" anchor="t" anchorCtr="0"/>
          <a:lstStyle/>
          <a:p>
            <a:pPr algn="ctr">
              <a:lnSpc>
                <a:spcPct val="90000"/>
              </a:lnSpc>
            </a:pPr>
            <a:endParaRPr lang="en-GB" sz="1600" dirty="0"/>
          </a:p>
        </p:txBody>
      </p:sp>
      <p:sp>
        <p:nvSpPr>
          <p:cNvPr id="19" name="Oval 18"/>
          <p:cNvSpPr/>
          <p:nvPr/>
        </p:nvSpPr>
        <p:spPr>
          <a:xfrm>
            <a:off x="7331642" y="1991385"/>
            <a:ext cx="766688" cy="766688"/>
          </a:xfrm>
          <a:prstGeom prst="ellipse">
            <a:avLst/>
          </a:prstGeom>
          <a:noFill/>
          <a:ln w="158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 5"/>
          <p:cNvSpPr>
            <a:spLocks noChangeAspect="1" noEditPoints="1"/>
          </p:cNvSpPr>
          <p:nvPr/>
        </p:nvSpPr>
        <p:spPr bwMode="auto">
          <a:xfrm>
            <a:off x="7476964" y="2059570"/>
            <a:ext cx="476045" cy="630319"/>
          </a:xfrm>
          <a:custGeom>
            <a:avLst/>
            <a:gdLst>
              <a:gd name="T0" fmla="*/ 52 w 96"/>
              <a:gd name="T1" fmla="*/ 0 h 128"/>
              <a:gd name="T2" fmla="*/ 33 w 96"/>
              <a:gd name="T3" fmla="*/ 31 h 128"/>
              <a:gd name="T4" fmla="*/ 47 w 96"/>
              <a:gd name="T5" fmla="*/ 74 h 128"/>
              <a:gd name="T6" fmla="*/ 32 w 96"/>
              <a:gd name="T7" fmla="*/ 55 h 128"/>
              <a:gd name="T8" fmla="*/ 3 w 96"/>
              <a:gd name="T9" fmla="*/ 50 h 128"/>
              <a:gd name="T10" fmla="*/ 0 w 96"/>
              <a:gd name="T11" fmla="*/ 51 h 128"/>
              <a:gd name="T12" fmla="*/ 17 w 96"/>
              <a:gd name="T13" fmla="*/ 82 h 128"/>
              <a:gd name="T14" fmla="*/ 48 w 96"/>
              <a:gd name="T15" fmla="*/ 78 h 128"/>
              <a:gd name="T16" fmla="*/ 47 w 96"/>
              <a:gd name="T17" fmla="*/ 125 h 128"/>
              <a:gd name="T18" fmla="*/ 50 w 96"/>
              <a:gd name="T19" fmla="*/ 127 h 128"/>
              <a:gd name="T20" fmla="*/ 53 w 96"/>
              <a:gd name="T21" fmla="*/ 87 h 128"/>
              <a:gd name="T22" fmla="*/ 59 w 96"/>
              <a:gd name="T23" fmla="*/ 77 h 128"/>
              <a:gd name="T24" fmla="*/ 96 w 96"/>
              <a:gd name="T25" fmla="*/ 51 h 128"/>
              <a:gd name="T26" fmla="*/ 94 w 96"/>
              <a:gd name="T27" fmla="*/ 49 h 128"/>
              <a:gd name="T28" fmla="*/ 81 w 96"/>
              <a:gd name="T29" fmla="*/ 53 h 128"/>
              <a:gd name="T30" fmla="*/ 57 w 96"/>
              <a:gd name="T31" fmla="*/ 74 h 128"/>
              <a:gd name="T32" fmla="*/ 51 w 96"/>
              <a:gd name="T33" fmla="*/ 46 h 128"/>
              <a:gd name="T34" fmla="*/ 58 w 96"/>
              <a:gd name="T35" fmla="*/ 14 h 128"/>
              <a:gd name="T36" fmla="*/ 53 w 96"/>
              <a:gd name="T37" fmla="*/ 0 h 128"/>
              <a:gd name="T38" fmla="*/ 51 w 96"/>
              <a:gd name="T39" fmla="*/ 6 h 128"/>
              <a:gd name="T40" fmla="*/ 60 w 96"/>
              <a:gd name="T41" fmla="*/ 31 h 128"/>
              <a:gd name="T42" fmla="*/ 51 w 96"/>
              <a:gd name="T43" fmla="*/ 30 h 128"/>
              <a:gd name="T44" fmla="*/ 51 w 96"/>
              <a:gd name="T45" fmla="*/ 29 h 128"/>
              <a:gd name="T46" fmla="*/ 47 w 96"/>
              <a:gd name="T47" fmla="*/ 29 h 128"/>
              <a:gd name="T48" fmla="*/ 37 w 96"/>
              <a:gd name="T49" fmla="*/ 31 h 128"/>
              <a:gd name="T50" fmla="*/ 5 w 96"/>
              <a:gd name="T51" fmla="*/ 55 h 128"/>
              <a:gd name="T52" fmla="*/ 30 w 96"/>
              <a:gd name="T53" fmla="*/ 59 h 128"/>
              <a:gd name="T54" fmla="*/ 26 w 96"/>
              <a:gd name="T55" fmla="*/ 67 h 128"/>
              <a:gd name="T56" fmla="*/ 22 w 96"/>
              <a:gd name="T57" fmla="*/ 69 h 128"/>
              <a:gd name="T58" fmla="*/ 33 w 96"/>
              <a:gd name="T59" fmla="*/ 76 h 128"/>
              <a:gd name="T60" fmla="*/ 5 w 96"/>
              <a:gd name="T61" fmla="*/ 55 h 128"/>
              <a:gd name="T62" fmla="*/ 77 w 96"/>
              <a:gd name="T63" fmla="*/ 79 h 128"/>
              <a:gd name="T64" fmla="*/ 73 w 96"/>
              <a:gd name="T65" fmla="*/ 70 h 128"/>
              <a:gd name="T66" fmla="*/ 72 w 96"/>
              <a:gd name="T67" fmla="*/ 67 h 128"/>
              <a:gd name="T68" fmla="*/ 61 w 96"/>
              <a:gd name="T69" fmla="*/ 73 h 128"/>
              <a:gd name="T70" fmla="*/ 81 w 96"/>
              <a:gd name="T71" fmla="*/ 5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6" h="128">
                <a:moveTo>
                  <a:pt x="52" y="0"/>
                </a:moveTo>
                <a:cubicBezTo>
                  <a:pt x="52" y="0"/>
                  <a:pt x="52" y="0"/>
                  <a:pt x="52" y="0"/>
                </a:cubicBezTo>
                <a:cubicBezTo>
                  <a:pt x="52" y="0"/>
                  <a:pt x="52" y="0"/>
                  <a:pt x="51" y="0"/>
                </a:cubicBezTo>
                <a:cubicBezTo>
                  <a:pt x="51" y="0"/>
                  <a:pt x="33" y="12"/>
                  <a:pt x="33" y="31"/>
                </a:cubicBezTo>
                <a:cubicBezTo>
                  <a:pt x="33" y="38"/>
                  <a:pt x="39" y="45"/>
                  <a:pt x="47" y="46"/>
                </a:cubicBezTo>
                <a:cubicBezTo>
                  <a:pt x="46" y="57"/>
                  <a:pt x="47" y="66"/>
                  <a:pt x="47" y="74"/>
                </a:cubicBezTo>
                <a:cubicBezTo>
                  <a:pt x="45" y="74"/>
                  <a:pt x="42" y="74"/>
                  <a:pt x="39" y="74"/>
                </a:cubicBezTo>
                <a:cubicBezTo>
                  <a:pt x="41" y="67"/>
                  <a:pt x="39" y="59"/>
                  <a:pt x="32" y="55"/>
                </a:cubicBezTo>
                <a:cubicBezTo>
                  <a:pt x="26" y="52"/>
                  <a:pt x="20" y="52"/>
                  <a:pt x="15" y="53"/>
                </a:cubicBezTo>
                <a:cubicBezTo>
                  <a:pt x="10" y="53"/>
                  <a:pt x="7" y="53"/>
                  <a:pt x="3" y="50"/>
                </a:cubicBezTo>
                <a:cubicBezTo>
                  <a:pt x="3" y="49"/>
                  <a:pt x="2" y="49"/>
                  <a:pt x="2" y="49"/>
                </a:cubicBezTo>
                <a:cubicBezTo>
                  <a:pt x="1" y="49"/>
                  <a:pt x="0" y="50"/>
                  <a:pt x="0" y="51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51"/>
                  <a:pt x="1" y="73"/>
                  <a:pt x="17" y="82"/>
                </a:cubicBezTo>
                <a:cubicBezTo>
                  <a:pt x="24" y="86"/>
                  <a:pt x="33" y="84"/>
                  <a:pt x="37" y="77"/>
                </a:cubicBezTo>
                <a:cubicBezTo>
                  <a:pt x="41" y="78"/>
                  <a:pt x="44" y="78"/>
                  <a:pt x="48" y="78"/>
                </a:cubicBezTo>
                <a:cubicBezTo>
                  <a:pt x="48" y="81"/>
                  <a:pt x="49" y="85"/>
                  <a:pt x="49" y="88"/>
                </a:cubicBezTo>
                <a:cubicBezTo>
                  <a:pt x="50" y="100"/>
                  <a:pt x="51" y="110"/>
                  <a:pt x="47" y="125"/>
                </a:cubicBezTo>
                <a:cubicBezTo>
                  <a:pt x="46" y="127"/>
                  <a:pt x="47" y="128"/>
                  <a:pt x="48" y="128"/>
                </a:cubicBezTo>
                <a:cubicBezTo>
                  <a:pt x="49" y="128"/>
                  <a:pt x="50" y="128"/>
                  <a:pt x="50" y="127"/>
                </a:cubicBezTo>
                <a:cubicBezTo>
                  <a:pt x="50" y="127"/>
                  <a:pt x="50" y="127"/>
                  <a:pt x="50" y="126"/>
                </a:cubicBezTo>
                <a:cubicBezTo>
                  <a:pt x="55" y="111"/>
                  <a:pt x="54" y="99"/>
                  <a:pt x="53" y="87"/>
                </a:cubicBezTo>
                <a:cubicBezTo>
                  <a:pt x="53" y="84"/>
                  <a:pt x="52" y="81"/>
                  <a:pt x="52" y="78"/>
                </a:cubicBezTo>
                <a:cubicBezTo>
                  <a:pt x="54" y="78"/>
                  <a:pt x="56" y="78"/>
                  <a:pt x="59" y="77"/>
                </a:cubicBezTo>
                <a:cubicBezTo>
                  <a:pt x="63" y="84"/>
                  <a:pt x="72" y="86"/>
                  <a:pt x="79" y="82"/>
                </a:cubicBezTo>
                <a:cubicBezTo>
                  <a:pt x="95" y="73"/>
                  <a:pt x="96" y="51"/>
                  <a:pt x="96" y="51"/>
                </a:cubicBezTo>
                <a:cubicBezTo>
                  <a:pt x="96" y="50"/>
                  <a:pt x="95" y="49"/>
                  <a:pt x="94" y="49"/>
                </a:cubicBezTo>
                <a:cubicBezTo>
                  <a:pt x="94" y="49"/>
                  <a:pt x="94" y="49"/>
                  <a:pt x="94" y="49"/>
                </a:cubicBezTo>
                <a:cubicBezTo>
                  <a:pt x="94" y="49"/>
                  <a:pt x="93" y="49"/>
                  <a:pt x="93" y="50"/>
                </a:cubicBezTo>
                <a:cubicBezTo>
                  <a:pt x="89" y="53"/>
                  <a:pt x="86" y="53"/>
                  <a:pt x="81" y="53"/>
                </a:cubicBezTo>
                <a:cubicBezTo>
                  <a:pt x="76" y="52"/>
                  <a:pt x="70" y="52"/>
                  <a:pt x="64" y="55"/>
                </a:cubicBezTo>
                <a:cubicBezTo>
                  <a:pt x="57" y="59"/>
                  <a:pt x="55" y="67"/>
                  <a:pt x="57" y="74"/>
                </a:cubicBezTo>
                <a:cubicBezTo>
                  <a:pt x="55" y="74"/>
                  <a:pt x="53" y="74"/>
                  <a:pt x="51" y="74"/>
                </a:cubicBezTo>
                <a:cubicBezTo>
                  <a:pt x="51" y="66"/>
                  <a:pt x="50" y="57"/>
                  <a:pt x="51" y="46"/>
                </a:cubicBezTo>
                <a:cubicBezTo>
                  <a:pt x="58" y="45"/>
                  <a:pt x="64" y="38"/>
                  <a:pt x="64" y="31"/>
                </a:cubicBezTo>
                <a:cubicBezTo>
                  <a:pt x="64" y="23"/>
                  <a:pt x="60" y="18"/>
                  <a:pt x="58" y="14"/>
                </a:cubicBezTo>
                <a:cubicBezTo>
                  <a:pt x="55" y="10"/>
                  <a:pt x="53" y="8"/>
                  <a:pt x="54" y="3"/>
                </a:cubicBezTo>
                <a:cubicBezTo>
                  <a:pt x="55" y="1"/>
                  <a:pt x="54" y="0"/>
                  <a:pt x="53" y="0"/>
                </a:cubicBezTo>
                <a:cubicBezTo>
                  <a:pt x="53" y="0"/>
                  <a:pt x="53" y="0"/>
                  <a:pt x="52" y="0"/>
                </a:cubicBezTo>
                <a:close/>
                <a:moveTo>
                  <a:pt x="51" y="6"/>
                </a:moveTo>
                <a:cubicBezTo>
                  <a:pt x="51" y="10"/>
                  <a:pt x="52" y="14"/>
                  <a:pt x="54" y="17"/>
                </a:cubicBezTo>
                <a:cubicBezTo>
                  <a:pt x="57" y="21"/>
                  <a:pt x="60" y="25"/>
                  <a:pt x="60" y="31"/>
                </a:cubicBezTo>
                <a:cubicBezTo>
                  <a:pt x="60" y="36"/>
                  <a:pt x="56" y="41"/>
                  <a:pt x="51" y="42"/>
                </a:cubicBezTo>
                <a:cubicBezTo>
                  <a:pt x="50" y="38"/>
                  <a:pt x="51" y="34"/>
                  <a:pt x="51" y="30"/>
                </a:cubicBezTo>
                <a:cubicBezTo>
                  <a:pt x="51" y="30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8"/>
                  <a:pt x="50" y="27"/>
                  <a:pt x="49" y="27"/>
                </a:cubicBezTo>
                <a:cubicBezTo>
                  <a:pt x="48" y="27"/>
                  <a:pt x="47" y="28"/>
                  <a:pt x="47" y="29"/>
                </a:cubicBezTo>
                <a:cubicBezTo>
                  <a:pt x="47" y="33"/>
                  <a:pt x="46" y="38"/>
                  <a:pt x="47" y="42"/>
                </a:cubicBezTo>
                <a:cubicBezTo>
                  <a:pt x="41" y="41"/>
                  <a:pt x="37" y="36"/>
                  <a:pt x="37" y="31"/>
                </a:cubicBezTo>
                <a:cubicBezTo>
                  <a:pt x="37" y="18"/>
                  <a:pt x="47" y="9"/>
                  <a:pt x="51" y="6"/>
                </a:cubicBezTo>
                <a:close/>
                <a:moveTo>
                  <a:pt x="5" y="55"/>
                </a:moveTo>
                <a:cubicBezTo>
                  <a:pt x="8" y="57"/>
                  <a:pt x="12" y="57"/>
                  <a:pt x="15" y="57"/>
                </a:cubicBezTo>
                <a:cubicBezTo>
                  <a:pt x="20" y="56"/>
                  <a:pt x="25" y="56"/>
                  <a:pt x="30" y="59"/>
                </a:cubicBezTo>
                <a:cubicBezTo>
                  <a:pt x="35" y="62"/>
                  <a:pt x="37" y="68"/>
                  <a:pt x="35" y="73"/>
                </a:cubicBezTo>
                <a:cubicBezTo>
                  <a:pt x="32" y="71"/>
                  <a:pt x="28" y="70"/>
                  <a:pt x="26" y="67"/>
                </a:cubicBezTo>
                <a:cubicBezTo>
                  <a:pt x="25" y="67"/>
                  <a:pt x="25" y="67"/>
                  <a:pt x="24" y="67"/>
                </a:cubicBezTo>
                <a:cubicBezTo>
                  <a:pt x="23" y="67"/>
                  <a:pt x="22" y="68"/>
                  <a:pt x="22" y="69"/>
                </a:cubicBezTo>
                <a:cubicBezTo>
                  <a:pt x="22" y="70"/>
                  <a:pt x="23" y="70"/>
                  <a:pt x="23" y="70"/>
                </a:cubicBezTo>
                <a:cubicBezTo>
                  <a:pt x="26" y="73"/>
                  <a:pt x="30" y="75"/>
                  <a:pt x="33" y="76"/>
                </a:cubicBezTo>
                <a:cubicBezTo>
                  <a:pt x="30" y="80"/>
                  <a:pt x="24" y="81"/>
                  <a:pt x="19" y="79"/>
                </a:cubicBezTo>
                <a:cubicBezTo>
                  <a:pt x="8" y="72"/>
                  <a:pt x="5" y="60"/>
                  <a:pt x="5" y="55"/>
                </a:cubicBezTo>
                <a:close/>
                <a:moveTo>
                  <a:pt x="91" y="55"/>
                </a:moveTo>
                <a:cubicBezTo>
                  <a:pt x="91" y="60"/>
                  <a:pt x="88" y="72"/>
                  <a:pt x="77" y="79"/>
                </a:cubicBezTo>
                <a:cubicBezTo>
                  <a:pt x="72" y="81"/>
                  <a:pt x="66" y="80"/>
                  <a:pt x="63" y="76"/>
                </a:cubicBezTo>
                <a:cubicBezTo>
                  <a:pt x="66" y="75"/>
                  <a:pt x="70" y="73"/>
                  <a:pt x="73" y="70"/>
                </a:cubicBezTo>
                <a:cubicBezTo>
                  <a:pt x="74" y="70"/>
                  <a:pt x="74" y="69"/>
                  <a:pt x="73" y="68"/>
                </a:cubicBezTo>
                <a:cubicBezTo>
                  <a:pt x="73" y="67"/>
                  <a:pt x="72" y="67"/>
                  <a:pt x="72" y="67"/>
                </a:cubicBezTo>
                <a:cubicBezTo>
                  <a:pt x="71" y="67"/>
                  <a:pt x="71" y="67"/>
                  <a:pt x="70" y="67"/>
                </a:cubicBezTo>
                <a:cubicBezTo>
                  <a:pt x="68" y="70"/>
                  <a:pt x="64" y="72"/>
                  <a:pt x="61" y="73"/>
                </a:cubicBezTo>
                <a:cubicBezTo>
                  <a:pt x="59" y="68"/>
                  <a:pt x="61" y="62"/>
                  <a:pt x="66" y="59"/>
                </a:cubicBezTo>
                <a:cubicBezTo>
                  <a:pt x="71" y="56"/>
                  <a:pt x="76" y="56"/>
                  <a:pt x="81" y="57"/>
                </a:cubicBezTo>
                <a:cubicBezTo>
                  <a:pt x="84" y="57"/>
                  <a:pt x="88" y="57"/>
                  <a:pt x="91" y="55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1" name="Oval 20"/>
          <p:cNvSpPr/>
          <p:nvPr/>
        </p:nvSpPr>
        <p:spPr>
          <a:xfrm>
            <a:off x="5221742" y="1991385"/>
            <a:ext cx="766688" cy="766688"/>
          </a:xfrm>
          <a:prstGeom prst="ellipse">
            <a:avLst/>
          </a:prstGeom>
          <a:noFill/>
          <a:ln w="158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/>
          <p:cNvGrpSpPr/>
          <p:nvPr/>
        </p:nvGrpSpPr>
        <p:grpSpPr>
          <a:xfrm>
            <a:off x="5283332" y="2052975"/>
            <a:ext cx="643508" cy="643508"/>
            <a:chOff x="4373457" y="801634"/>
            <a:chExt cx="2040334" cy="2040334"/>
          </a:xfrm>
          <a:solidFill>
            <a:schemeClr val="tx2">
              <a:lumMod val="50000"/>
              <a:lumOff val="50000"/>
            </a:schemeClr>
          </a:solidFill>
        </p:grpSpPr>
        <p:grpSp>
          <p:nvGrpSpPr>
            <p:cNvPr id="23" name="Group 22"/>
            <p:cNvGrpSpPr/>
            <p:nvPr/>
          </p:nvGrpSpPr>
          <p:grpSpPr>
            <a:xfrm>
              <a:off x="4373457" y="1397001"/>
              <a:ext cx="2040334" cy="849600"/>
              <a:chOff x="1999649" y="1397001"/>
              <a:chExt cx="2040334" cy="849600"/>
            </a:xfrm>
            <a:grpFill/>
          </p:grpSpPr>
          <p:grpSp>
            <p:nvGrpSpPr>
              <p:cNvPr id="31" name="Group 30"/>
              <p:cNvGrpSpPr>
                <a:grpSpLocks noChangeAspect="1"/>
              </p:cNvGrpSpPr>
              <p:nvPr/>
            </p:nvGrpSpPr>
            <p:grpSpPr>
              <a:xfrm>
                <a:off x="1999649" y="1397001"/>
                <a:ext cx="1052159" cy="849600"/>
                <a:chOff x="5532438" y="3489325"/>
                <a:chExt cx="2036762" cy="1644650"/>
              </a:xfrm>
              <a:grpFill/>
            </p:grpSpPr>
            <p:sp>
              <p:nvSpPr>
                <p:cNvPr id="35" name="Freeform 61"/>
                <p:cNvSpPr>
                  <a:spLocks/>
                </p:cNvSpPr>
                <p:nvPr/>
              </p:nvSpPr>
              <p:spPr bwMode="auto">
                <a:xfrm>
                  <a:off x="5532438" y="4289425"/>
                  <a:ext cx="2036762" cy="61913"/>
                </a:xfrm>
                <a:custGeom>
                  <a:avLst/>
                  <a:gdLst>
                    <a:gd name="T0" fmla="*/ 129 w 131"/>
                    <a:gd name="T1" fmla="*/ 4 h 4"/>
                    <a:gd name="T2" fmla="*/ 2 w 131"/>
                    <a:gd name="T3" fmla="*/ 4 h 4"/>
                    <a:gd name="T4" fmla="*/ 0 w 131"/>
                    <a:gd name="T5" fmla="*/ 2 h 4"/>
                    <a:gd name="T6" fmla="*/ 2 w 131"/>
                    <a:gd name="T7" fmla="*/ 0 h 4"/>
                    <a:gd name="T8" fmla="*/ 129 w 131"/>
                    <a:gd name="T9" fmla="*/ 0 h 4"/>
                    <a:gd name="T10" fmla="*/ 131 w 131"/>
                    <a:gd name="T11" fmla="*/ 2 h 4"/>
                    <a:gd name="T12" fmla="*/ 129 w 13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4">
                      <a:moveTo>
                        <a:pt x="129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130" y="0"/>
                        <a:pt x="131" y="1"/>
                        <a:pt x="131" y="2"/>
                      </a:cubicBezTo>
                      <a:cubicBezTo>
                        <a:pt x="131" y="3"/>
                        <a:pt x="130" y="4"/>
                        <a:pt x="12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" name="Freeform 62"/>
                <p:cNvSpPr>
                  <a:spLocks/>
                </p:cNvSpPr>
                <p:nvPr/>
              </p:nvSpPr>
              <p:spPr bwMode="auto">
                <a:xfrm>
                  <a:off x="5532438" y="3489325"/>
                  <a:ext cx="839787" cy="1644650"/>
                </a:xfrm>
                <a:custGeom>
                  <a:avLst/>
                  <a:gdLst>
                    <a:gd name="T0" fmla="*/ 52 w 54"/>
                    <a:gd name="T1" fmla="*/ 105 h 105"/>
                    <a:gd name="T2" fmla="*/ 51 w 54"/>
                    <a:gd name="T3" fmla="*/ 104 h 105"/>
                    <a:gd name="T4" fmla="*/ 1 w 54"/>
                    <a:gd name="T5" fmla="*/ 54 h 105"/>
                    <a:gd name="T6" fmla="*/ 0 w 54"/>
                    <a:gd name="T7" fmla="*/ 53 h 105"/>
                    <a:gd name="T8" fmla="*/ 1 w 54"/>
                    <a:gd name="T9" fmla="*/ 51 h 105"/>
                    <a:gd name="T10" fmla="*/ 51 w 54"/>
                    <a:gd name="T11" fmla="*/ 1 h 105"/>
                    <a:gd name="T12" fmla="*/ 54 w 54"/>
                    <a:gd name="T13" fmla="*/ 1 h 105"/>
                    <a:gd name="T14" fmla="*/ 54 w 54"/>
                    <a:gd name="T15" fmla="*/ 4 h 105"/>
                    <a:gd name="T16" fmla="*/ 5 w 54"/>
                    <a:gd name="T17" fmla="*/ 53 h 105"/>
                    <a:gd name="T18" fmla="*/ 54 w 54"/>
                    <a:gd name="T19" fmla="*/ 101 h 105"/>
                    <a:gd name="T20" fmla="*/ 54 w 54"/>
                    <a:gd name="T21" fmla="*/ 104 h 105"/>
                    <a:gd name="T22" fmla="*/ 52 w 54"/>
                    <a:gd name="T23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4" h="105">
                      <a:moveTo>
                        <a:pt x="52" y="105"/>
                      </a:moveTo>
                      <a:cubicBezTo>
                        <a:pt x="52" y="105"/>
                        <a:pt x="51" y="105"/>
                        <a:pt x="51" y="10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4"/>
                        <a:pt x="0" y="53"/>
                        <a:pt x="0" y="53"/>
                      </a:cubicBezTo>
                      <a:cubicBezTo>
                        <a:pt x="0" y="52"/>
                        <a:pt x="0" y="52"/>
                        <a:pt x="1" y="5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2" y="0"/>
                        <a:pt x="53" y="0"/>
                        <a:pt x="54" y="1"/>
                      </a:cubicBezTo>
                      <a:cubicBezTo>
                        <a:pt x="54" y="2"/>
                        <a:pt x="54" y="3"/>
                        <a:pt x="54" y="4"/>
                      </a:cubicBezTo>
                      <a:cubicBezTo>
                        <a:pt x="5" y="53"/>
                        <a:pt x="5" y="53"/>
                        <a:pt x="5" y="53"/>
                      </a:cubicBezTo>
                      <a:cubicBezTo>
                        <a:pt x="54" y="101"/>
                        <a:pt x="54" y="101"/>
                        <a:pt x="54" y="101"/>
                      </a:cubicBezTo>
                      <a:cubicBezTo>
                        <a:pt x="54" y="102"/>
                        <a:pt x="54" y="104"/>
                        <a:pt x="54" y="104"/>
                      </a:cubicBezTo>
                      <a:cubicBezTo>
                        <a:pt x="53" y="105"/>
                        <a:pt x="53" y="105"/>
                        <a:pt x="52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32" name="Group 31"/>
              <p:cNvGrpSpPr>
                <a:grpSpLocks noChangeAspect="1"/>
              </p:cNvGrpSpPr>
              <p:nvPr/>
            </p:nvGrpSpPr>
            <p:grpSpPr>
              <a:xfrm flipH="1">
                <a:off x="2987824" y="1397001"/>
                <a:ext cx="1052159" cy="849600"/>
                <a:chOff x="5532438" y="3489325"/>
                <a:chExt cx="2036762" cy="1644650"/>
              </a:xfrm>
              <a:grpFill/>
            </p:grpSpPr>
            <p:sp>
              <p:nvSpPr>
                <p:cNvPr id="33" name="Freeform 61"/>
                <p:cNvSpPr>
                  <a:spLocks/>
                </p:cNvSpPr>
                <p:nvPr/>
              </p:nvSpPr>
              <p:spPr bwMode="auto">
                <a:xfrm>
                  <a:off x="5532438" y="4289425"/>
                  <a:ext cx="2036762" cy="61913"/>
                </a:xfrm>
                <a:custGeom>
                  <a:avLst/>
                  <a:gdLst>
                    <a:gd name="T0" fmla="*/ 129 w 131"/>
                    <a:gd name="T1" fmla="*/ 4 h 4"/>
                    <a:gd name="T2" fmla="*/ 2 w 131"/>
                    <a:gd name="T3" fmla="*/ 4 h 4"/>
                    <a:gd name="T4" fmla="*/ 0 w 131"/>
                    <a:gd name="T5" fmla="*/ 2 h 4"/>
                    <a:gd name="T6" fmla="*/ 2 w 131"/>
                    <a:gd name="T7" fmla="*/ 0 h 4"/>
                    <a:gd name="T8" fmla="*/ 129 w 131"/>
                    <a:gd name="T9" fmla="*/ 0 h 4"/>
                    <a:gd name="T10" fmla="*/ 131 w 131"/>
                    <a:gd name="T11" fmla="*/ 2 h 4"/>
                    <a:gd name="T12" fmla="*/ 129 w 13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4">
                      <a:moveTo>
                        <a:pt x="129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130" y="0"/>
                        <a:pt x="131" y="1"/>
                        <a:pt x="131" y="2"/>
                      </a:cubicBezTo>
                      <a:cubicBezTo>
                        <a:pt x="131" y="3"/>
                        <a:pt x="130" y="4"/>
                        <a:pt x="12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" name="Freeform 62"/>
                <p:cNvSpPr>
                  <a:spLocks/>
                </p:cNvSpPr>
                <p:nvPr/>
              </p:nvSpPr>
              <p:spPr bwMode="auto">
                <a:xfrm>
                  <a:off x="5532438" y="3489325"/>
                  <a:ext cx="839787" cy="1644650"/>
                </a:xfrm>
                <a:custGeom>
                  <a:avLst/>
                  <a:gdLst>
                    <a:gd name="T0" fmla="*/ 52 w 54"/>
                    <a:gd name="T1" fmla="*/ 105 h 105"/>
                    <a:gd name="T2" fmla="*/ 51 w 54"/>
                    <a:gd name="T3" fmla="*/ 104 h 105"/>
                    <a:gd name="T4" fmla="*/ 1 w 54"/>
                    <a:gd name="T5" fmla="*/ 54 h 105"/>
                    <a:gd name="T6" fmla="*/ 0 w 54"/>
                    <a:gd name="T7" fmla="*/ 53 h 105"/>
                    <a:gd name="T8" fmla="*/ 1 w 54"/>
                    <a:gd name="T9" fmla="*/ 51 h 105"/>
                    <a:gd name="T10" fmla="*/ 51 w 54"/>
                    <a:gd name="T11" fmla="*/ 1 h 105"/>
                    <a:gd name="T12" fmla="*/ 54 w 54"/>
                    <a:gd name="T13" fmla="*/ 1 h 105"/>
                    <a:gd name="T14" fmla="*/ 54 w 54"/>
                    <a:gd name="T15" fmla="*/ 4 h 105"/>
                    <a:gd name="T16" fmla="*/ 5 w 54"/>
                    <a:gd name="T17" fmla="*/ 53 h 105"/>
                    <a:gd name="T18" fmla="*/ 54 w 54"/>
                    <a:gd name="T19" fmla="*/ 101 h 105"/>
                    <a:gd name="T20" fmla="*/ 54 w 54"/>
                    <a:gd name="T21" fmla="*/ 104 h 105"/>
                    <a:gd name="T22" fmla="*/ 52 w 54"/>
                    <a:gd name="T23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4" h="105">
                      <a:moveTo>
                        <a:pt x="52" y="105"/>
                      </a:moveTo>
                      <a:cubicBezTo>
                        <a:pt x="52" y="105"/>
                        <a:pt x="51" y="105"/>
                        <a:pt x="51" y="10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4"/>
                        <a:pt x="0" y="53"/>
                        <a:pt x="0" y="53"/>
                      </a:cubicBezTo>
                      <a:cubicBezTo>
                        <a:pt x="0" y="52"/>
                        <a:pt x="0" y="52"/>
                        <a:pt x="1" y="5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2" y="0"/>
                        <a:pt x="53" y="0"/>
                        <a:pt x="54" y="1"/>
                      </a:cubicBezTo>
                      <a:cubicBezTo>
                        <a:pt x="54" y="2"/>
                        <a:pt x="54" y="3"/>
                        <a:pt x="54" y="4"/>
                      </a:cubicBezTo>
                      <a:cubicBezTo>
                        <a:pt x="5" y="53"/>
                        <a:pt x="5" y="53"/>
                        <a:pt x="5" y="53"/>
                      </a:cubicBezTo>
                      <a:cubicBezTo>
                        <a:pt x="54" y="101"/>
                        <a:pt x="54" y="101"/>
                        <a:pt x="54" y="101"/>
                      </a:cubicBezTo>
                      <a:cubicBezTo>
                        <a:pt x="54" y="102"/>
                        <a:pt x="54" y="104"/>
                        <a:pt x="54" y="104"/>
                      </a:cubicBezTo>
                      <a:cubicBezTo>
                        <a:pt x="53" y="105"/>
                        <a:pt x="53" y="105"/>
                        <a:pt x="52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 rot="16200000">
              <a:off x="4373457" y="1397001"/>
              <a:ext cx="2040334" cy="849600"/>
              <a:chOff x="1999649" y="1397001"/>
              <a:chExt cx="2040334" cy="849600"/>
            </a:xfrm>
            <a:grpFill/>
          </p:grpSpPr>
          <p:grpSp>
            <p:nvGrpSpPr>
              <p:cNvPr id="25" name="Group 24"/>
              <p:cNvGrpSpPr>
                <a:grpSpLocks noChangeAspect="1"/>
              </p:cNvGrpSpPr>
              <p:nvPr/>
            </p:nvGrpSpPr>
            <p:grpSpPr>
              <a:xfrm>
                <a:off x="1999649" y="1397001"/>
                <a:ext cx="1052159" cy="849600"/>
                <a:chOff x="5532438" y="3489325"/>
                <a:chExt cx="2036762" cy="1644650"/>
              </a:xfrm>
              <a:grpFill/>
            </p:grpSpPr>
            <p:sp>
              <p:nvSpPr>
                <p:cNvPr id="29" name="Freeform 61"/>
                <p:cNvSpPr>
                  <a:spLocks/>
                </p:cNvSpPr>
                <p:nvPr/>
              </p:nvSpPr>
              <p:spPr bwMode="auto">
                <a:xfrm>
                  <a:off x="5532438" y="4289425"/>
                  <a:ext cx="2036762" cy="61913"/>
                </a:xfrm>
                <a:custGeom>
                  <a:avLst/>
                  <a:gdLst>
                    <a:gd name="T0" fmla="*/ 129 w 131"/>
                    <a:gd name="T1" fmla="*/ 4 h 4"/>
                    <a:gd name="T2" fmla="*/ 2 w 131"/>
                    <a:gd name="T3" fmla="*/ 4 h 4"/>
                    <a:gd name="T4" fmla="*/ 0 w 131"/>
                    <a:gd name="T5" fmla="*/ 2 h 4"/>
                    <a:gd name="T6" fmla="*/ 2 w 131"/>
                    <a:gd name="T7" fmla="*/ 0 h 4"/>
                    <a:gd name="T8" fmla="*/ 129 w 131"/>
                    <a:gd name="T9" fmla="*/ 0 h 4"/>
                    <a:gd name="T10" fmla="*/ 131 w 131"/>
                    <a:gd name="T11" fmla="*/ 2 h 4"/>
                    <a:gd name="T12" fmla="*/ 129 w 13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4">
                      <a:moveTo>
                        <a:pt x="129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130" y="0"/>
                        <a:pt x="131" y="1"/>
                        <a:pt x="131" y="2"/>
                      </a:cubicBezTo>
                      <a:cubicBezTo>
                        <a:pt x="131" y="3"/>
                        <a:pt x="130" y="4"/>
                        <a:pt x="12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" name="Freeform 62"/>
                <p:cNvSpPr>
                  <a:spLocks/>
                </p:cNvSpPr>
                <p:nvPr/>
              </p:nvSpPr>
              <p:spPr bwMode="auto">
                <a:xfrm>
                  <a:off x="5532438" y="3489325"/>
                  <a:ext cx="839787" cy="1644650"/>
                </a:xfrm>
                <a:custGeom>
                  <a:avLst/>
                  <a:gdLst>
                    <a:gd name="T0" fmla="*/ 52 w 54"/>
                    <a:gd name="T1" fmla="*/ 105 h 105"/>
                    <a:gd name="T2" fmla="*/ 51 w 54"/>
                    <a:gd name="T3" fmla="*/ 104 h 105"/>
                    <a:gd name="T4" fmla="*/ 1 w 54"/>
                    <a:gd name="T5" fmla="*/ 54 h 105"/>
                    <a:gd name="T6" fmla="*/ 0 w 54"/>
                    <a:gd name="T7" fmla="*/ 53 h 105"/>
                    <a:gd name="T8" fmla="*/ 1 w 54"/>
                    <a:gd name="T9" fmla="*/ 51 h 105"/>
                    <a:gd name="T10" fmla="*/ 51 w 54"/>
                    <a:gd name="T11" fmla="*/ 1 h 105"/>
                    <a:gd name="T12" fmla="*/ 54 w 54"/>
                    <a:gd name="T13" fmla="*/ 1 h 105"/>
                    <a:gd name="T14" fmla="*/ 54 w 54"/>
                    <a:gd name="T15" fmla="*/ 4 h 105"/>
                    <a:gd name="T16" fmla="*/ 5 w 54"/>
                    <a:gd name="T17" fmla="*/ 53 h 105"/>
                    <a:gd name="T18" fmla="*/ 54 w 54"/>
                    <a:gd name="T19" fmla="*/ 101 h 105"/>
                    <a:gd name="T20" fmla="*/ 54 w 54"/>
                    <a:gd name="T21" fmla="*/ 104 h 105"/>
                    <a:gd name="T22" fmla="*/ 52 w 54"/>
                    <a:gd name="T23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4" h="105">
                      <a:moveTo>
                        <a:pt x="52" y="105"/>
                      </a:moveTo>
                      <a:cubicBezTo>
                        <a:pt x="52" y="105"/>
                        <a:pt x="51" y="105"/>
                        <a:pt x="51" y="10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4"/>
                        <a:pt x="0" y="53"/>
                        <a:pt x="0" y="53"/>
                      </a:cubicBezTo>
                      <a:cubicBezTo>
                        <a:pt x="0" y="52"/>
                        <a:pt x="0" y="52"/>
                        <a:pt x="1" y="5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2" y="0"/>
                        <a:pt x="53" y="0"/>
                        <a:pt x="54" y="1"/>
                      </a:cubicBezTo>
                      <a:cubicBezTo>
                        <a:pt x="54" y="2"/>
                        <a:pt x="54" y="3"/>
                        <a:pt x="54" y="4"/>
                      </a:cubicBezTo>
                      <a:cubicBezTo>
                        <a:pt x="5" y="53"/>
                        <a:pt x="5" y="53"/>
                        <a:pt x="5" y="53"/>
                      </a:cubicBezTo>
                      <a:cubicBezTo>
                        <a:pt x="54" y="101"/>
                        <a:pt x="54" y="101"/>
                        <a:pt x="54" y="101"/>
                      </a:cubicBezTo>
                      <a:cubicBezTo>
                        <a:pt x="54" y="102"/>
                        <a:pt x="54" y="104"/>
                        <a:pt x="54" y="104"/>
                      </a:cubicBezTo>
                      <a:cubicBezTo>
                        <a:pt x="53" y="105"/>
                        <a:pt x="53" y="105"/>
                        <a:pt x="52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6" name="Group 25"/>
              <p:cNvGrpSpPr>
                <a:grpSpLocks noChangeAspect="1"/>
              </p:cNvGrpSpPr>
              <p:nvPr/>
            </p:nvGrpSpPr>
            <p:grpSpPr>
              <a:xfrm flipH="1">
                <a:off x="2987824" y="1397001"/>
                <a:ext cx="1052159" cy="849600"/>
                <a:chOff x="5532438" y="3489325"/>
                <a:chExt cx="2036762" cy="1644650"/>
              </a:xfrm>
              <a:grpFill/>
            </p:grpSpPr>
            <p:sp>
              <p:nvSpPr>
                <p:cNvPr id="27" name="Freeform 61"/>
                <p:cNvSpPr>
                  <a:spLocks/>
                </p:cNvSpPr>
                <p:nvPr/>
              </p:nvSpPr>
              <p:spPr bwMode="auto">
                <a:xfrm>
                  <a:off x="5532438" y="4289425"/>
                  <a:ext cx="2036762" cy="61913"/>
                </a:xfrm>
                <a:custGeom>
                  <a:avLst/>
                  <a:gdLst>
                    <a:gd name="T0" fmla="*/ 129 w 131"/>
                    <a:gd name="T1" fmla="*/ 4 h 4"/>
                    <a:gd name="T2" fmla="*/ 2 w 131"/>
                    <a:gd name="T3" fmla="*/ 4 h 4"/>
                    <a:gd name="T4" fmla="*/ 0 w 131"/>
                    <a:gd name="T5" fmla="*/ 2 h 4"/>
                    <a:gd name="T6" fmla="*/ 2 w 131"/>
                    <a:gd name="T7" fmla="*/ 0 h 4"/>
                    <a:gd name="T8" fmla="*/ 129 w 131"/>
                    <a:gd name="T9" fmla="*/ 0 h 4"/>
                    <a:gd name="T10" fmla="*/ 131 w 131"/>
                    <a:gd name="T11" fmla="*/ 2 h 4"/>
                    <a:gd name="T12" fmla="*/ 129 w 13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4">
                      <a:moveTo>
                        <a:pt x="129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130" y="0"/>
                        <a:pt x="131" y="1"/>
                        <a:pt x="131" y="2"/>
                      </a:cubicBezTo>
                      <a:cubicBezTo>
                        <a:pt x="131" y="3"/>
                        <a:pt x="130" y="4"/>
                        <a:pt x="12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" name="Freeform 62"/>
                <p:cNvSpPr>
                  <a:spLocks/>
                </p:cNvSpPr>
                <p:nvPr/>
              </p:nvSpPr>
              <p:spPr bwMode="auto">
                <a:xfrm>
                  <a:off x="5532438" y="3489325"/>
                  <a:ext cx="839787" cy="1644650"/>
                </a:xfrm>
                <a:custGeom>
                  <a:avLst/>
                  <a:gdLst>
                    <a:gd name="T0" fmla="*/ 52 w 54"/>
                    <a:gd name="T1" fmla="*/ 105 h 105"/>
                    <a:gd name="T2" fmla="*/ 51 w 54"/>
                    <a:gd name="T3" fmla="*/ 104 h 105"/>
                    <a:gd name="T4" fmla="*/ 1 w 54"/>
                    <a:gd name="T5" fmla="*/ 54 h 105"/>
                    <a:gd name="T6" fmla="*/ 0 w 54"/>
                    <a:gd name="T7" fmla="*/ 53 h 105"/>
                    <a:gd name="T8" fmla="*/ 1 w 54"/>
                    <a:gd name="T9" fmla="*/ 51 h 105"/>
                    <a:gd name="T10" fmla="*/ 51 w 54"/>
                    <a:gd name="T11" fmla="*/ 1 h 105"/>
                    <a:gd name="T12" fmla="*/ 54 w 54"/>
                    <a:gd name="T13" fmla="*/ 1 h 105"/>
                    <a:gd name="T14" fmla="*/ 54 w 54"/>
                    <a:gd name="T15" fmla="*/ 4 h 105"/>
                    <a:gd name="T16" fmla="*/ 5 w 54"/>
                    <a:gd name="T17" fmla="*/ 53 h 105"/>
                    <a:gd name="T18" fmla="*/ 54 w 54"/>
                    <a:gd name="T19" fmla="*/ 101 h 105"/>
                    <a:gd name="T20" fmla="*/ 54 w 54"/>
                    <a:gd name="T21" fmla="*/ 104 h 105"/>
                    <a:gd name="T22" fmla="*/ 52 w 54"/>
                    <a:gd name="T23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4" h="105">
                      <a:moveTo>
                        <a:pt x="52" y="105"/>
                      </a:moveTo>
                      <a:cubicBezTo>
                        <a:pt x="52" y="105"/>
                        <a:pt x="51" y="105"/>
                        <a:pt x="51" y="10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4"/>
                        <a:pt x="0" y="53"/>
                        <a:pt x="0" y="53"/>
                      </a:cubicBezTo>
                      <a:cubicBezTo>
                        <a:pt x="0" y="52"/>
                        <a:pt x="0" y="52"/>
                        <a:pt x="1" y="5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2" y="0"/>
                        <a:pt x="53" y="0"/>
                        <a:pt x="54" y="1"/>
                      </a:cubicBezTo>
                      <a:cubicBezTo>
                        <a:pt x="54" y="2"/>
                        <a:pt x="54" y="3"/>
                        <a:pt x="54" y="4"/>
                      </a:cubicBezTo>
                      <a:cubicBezTo>
                        <a:pt x="5" y="53"/>
                        <a:pt x="5" y="53"/>
                        <a:pt x="5" y="53"/>
                      </a:cubicBezTo>
                      <a:cubicBezTo>
                        <a:pt x="54" y="101"/>
                        <a:pt x="54" y="101"/>
                        <a:pt x="54" y="101"/>
                      </a:cubicBezTo>
                      <a:cubicBezTo>
                        <a:pt x="54" y="102"/>
                        <a:pt x="54" y="104"/>
                        <a:pt x="54" y="104"/>
                      </a:cubicBezTo>
                      <a:cubicBezTo>
                        <a:pt x="53" y="105"/>
                        <a:pt x="53" y="105"/>
                        <a:pt x="52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37" name="Rectangle 36"/>
          <p:cNvSpPr/>
          <p:nvPr/>
        </p:nvSpPr>
        <p:spPr>
          <a:xfrm>
            <a:off x="2505187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Minimising costs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615086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Becoming mobile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724986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Reducing environmental impact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95288" y="3075806"/>
            <a:ext cx="1980000" cy="51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>
              <a:lnSpc>
                <a:spcPct val="90000"/>
              </a:lnSpc>
            </a:pPr>
            <a:r>
              <a:rPr lang="en-GB" sz="1600" dirty="0"/>
              <a:t>Leading the way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229720" y="2073712"/>
            <a:ext cx="530935" cy="602034"/>
            <a:chOff x="1475656" y="2980090"/>
            <a:chExt cx="431203" cy="488947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14" name="Freeform 248"/>
            <p:cNvSpPr>
              <a:spLocks noEditPoints="1"/>
            </p:cNvSpPr>
            <p:nvPr/>
          </p:nvSpPr>
          <p:spPr bwMode="auto">
            <a:xfrm>
              <a:off x="1475656" y="3268057"/>
              <a:ext cx="431203" cy="200980"/>
            </a:xfrm>
            <a:custGeom>
              <a:avLst/>
              <a:gdLst>
                <a:gd name="T0" fmla="*/ 1620 w 1718"/>
                <a:gd name="T1" fmla="*/ 107 h 800"/>
                <a:gd name="T2" fmla="*/ 1201 w 1718"/>
                <a:gd name="T3" fmla="*/ 306 h 800"/>
                <a:gd name="T4" fmla="*/ 932 w 1718"/>
                <a:gd name="T5" fmla="*/ 324 h 800"/>
                <a:gd name="T6" fmla="*/ 927 w 1718"/>
                <a:gd name="T7" fmla="*/ 315 h 800"/>
                <a:gd name="T8" fmla="*/ 1102 w 1718"/>
                <a:gd name="T9" fmla="*/ 251 h 800"/>
                <a:gd name="T10" fmla="*/ 1126 w 1718"/>
                <a:gd name="T11" fmla="*/ 19 h 800"/>
                <a:gd name="T12" fmla="*/ 850 w 1718"/>
                <a:gd name="T13" fmla="*/ 69 h 800"/>
                <a:gd name="T14" fmla="*/ 305 w 1718"/>
                <a:gd name="T15" fmla="*/ 137 h 800"/>
                <a:gd name="T16" fmla="*/ 43 w 1718"/>
                <a:gd name="T17" fmla="*/ 564 h 800"/>
                <a:gd name="T18" fmla="*/ 277 w 1718"/>
                <a:gd name="T19" fmla="*/ 791 h 800"/>
                <a:gd name="T20" fmla="*/ 318 w 1718"/>
                <a:gd name="T21" fmla="*/ 793 h 800"/>
                <a:gd name="T22" fmla="*/ 560 w 1718"/>
                <a:gd name="T23" fmla="*/ 640 h 800"/>
                <a:gd name="T24" fmla="*/ 1084 w 1718"/>
                <a:gd name="T25" fmla="*/ 630 h 800"/>
                <a:gd name="T26" fmla="*/ 1310 w 1718"/>
                <a:gd name="T27" fmla="*/ 533 h 800"/>
                <a:gd name="T28" fmla="*/ 1323 w 1718"/>
                <a:gd name="T29" fmla="*/ 526 h 800"/>
                <a:gd name="T30" fmla="*/ 1697 w 1718"/>
                <a:gd name="T31" fmla="*/ 184 h 800"/>
                <a:gd name="T32" fmla="*/ 1293 w 1718"/>
                <a:gd name="T33" fmla="*/ 474 h 800"/>
                <a:gd name="T34" fmla="*/ 1060 w 1718"/>
                <a:gd name="T35" fmla="*/ 575 h 800"/>
                <a:gd name="T36" fmla="*/ 560 w 1718"/>
                <a:gd name="T37" fmla="*/ 580 h 800"/>
                <a:gd name="T38" fmla="*/ 300 w 1718"/>
                <a:gd name="T39" fmla="*/ 730 h 800"/>
                <a:gd name="T40" fmla="*/ 88 w 1718"/>
                <a:gd name="T41" fmla="*/ 525 h 800"/>
                <a:gd name="T42" fmla="*/ 348 w 1718"/>
                <a:gd name="T43" fmla="*/ 179 h 800"/>
                <a:gd name="T44" fmla="*/ 858 w 1718"/>
                <a:gd name="T45" fmla="*/ 129 h 800"/>
                <a:gd name="T46" fmla="*/ 1046 w 1718"/>
                <a:gd name="T47" fmla="*/ 67 h 800"/>
                <a:gd name="T48" fmla="*/ 1097 w 1718"/>
                <a:gd name="T49" fmla="*/ 72 h 800"/>
                <a:gd name="T50" fmla="*/ 1082 w 1718"/>
                <a:gd name="T51" fmla="*/ 194 h 800"/>
                <a:gd name="T52" fmla="*/ 910 w 1718"/>
                <a:gd name="T53" fmla="*/ 256 h 800"/>
                <a:gd name="T54" fmla="*/ 876 w 1718"/>
                <a:gd name="T55" fmla="*/ 353 h 800"/>
                <a:gd name="T56" fmla="*/ 1164 w 1718"/>
                <a:gd name="T57" fmla="*/ 384 h 800"/>
                <a:gd name="T58" fmla="*/ 1226 w 1718"/>
                <a:gd name="T59" fmla="*/ 360 h 800"/>
                <a:gd name="T60" fmla="*/ 1545 w 1718"/>
                <a:gd name="T61" fmla="*/ 169 h 800"/>
                <a:gd name="T62" fmla="*/ 1641 w 1718"/>
                <a:gd name="T63" fmla="*/ 204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18" h="800">
                  <a:moveTo>
                    <a:pt x="1697" y="184"/>
                  </a:moveTo>
                  <a:cubicBezTo>
                    <a:pt x="1684" y="148"/>
                    <a:pt x="1656" y="120"/>
                    <a:pt x="1620" y="107"/>
                  </a:cubicBezTo>
                  <a:cubicBezTo>
                    <a:pt x="1585" y="95"/>
                    <a:pt x="1546" y="99"/>
                    <a:pt x="1514" y="118"/>
                  </a:cubicBezTo>
                  <a:cubicBezTo>
                    <a:pt x="1201" y="306"/>
                    <a:pt x="1201" y="306"/>
                    <a:pt x="1201" y="306"/>
                  </a:cubicBezTo>
                  <a:cubicBezTo>
                    <a:pt x="1158" y="324"/>
                    <a:pt x="1158" y="324"/>
                    <a:pt x="1158" y="324"/>
                  </a:cubicBezTo>
                  <a:cubicBezTo>
                    <a:pt x="932" y="324"/>
                    <a:pt x="932" y="324"/>
                    <a:pt x="932" y="324"/>
                  </a:cubicBezTo>
                  <a:cubicBezTo>
                    <a:pt x="930" y="324"/>
                    <a:pt x="928" y="322"/>
                    <a:pt x="927" y="321"/>
                  </a:cubicBezTo>
                  <a:cubicBezTo>
                    <a:pt x="926" y="320"/>
                    <a:pt x="926" y="318"/>
                    <a:pt x="927" y="315"/>
                  </a:cubicBezTo>
                  <a:cubicBezTo>
                    <a:pt x="928" y="314"/>
                    <a:pt x="929" y="313"/>
                    <a:pt x="930" y="312"/>
                  </a:cubicBezTo>
                  <a:cubicBezTo>
                    <a:pt x="1102" y="251"/>
                    <a:pt x="1102" y="251"/>
                    <a:pt x="1102" y="251"/>
                  </a:cubicBezTo>
                  <a:cubicBezTo>
                    <a:pt x="1168" y="229"/>
                    <a:pt x="1206" y="161"/>
                    <a:pt x="1188" y="97"/>
                  </a:cubicBezTo>
                  <a:cubicBezTo>
                    <a:pt x="1179" y="63"/>
                    <a:pt x="1157" y="35"/>
                    <a:pt x="1126" y="19"/>
                  </a:cubicBezTo>
                  <a:cubicBezTo>
                    <a:pt x="1095" y="3"/>
                    <a:pt x="1059" y="0"/>
                    <a:pt x="1027" y="10"/>
                  </a:cubicBezTo>
                  <a:cubicBezTo>
                    <a:pt x="850" y="69"/>
                    <a:pt x="850" y="69"/>
                    <a:pt x="850" y="69"/>
                  </a:cubicBezTo>
                  <a:cubicBezTo>
                    <a:pt x="386" y="100"/>
                    <a:pt x="386" y="100"/>
                    <a:pt x="386" y="100"/>
                  </a:cubicBezTo>
                  <a:cubicBezTo>
                    <a:pt x="356" y="102"/>
                    <a:pt x="327" y="115"/>
                    <a:pt x="305" y="137"/>
                  </a:cubicBezTo>
                  <a:cubicBezTo>
                    <a:pt x="53" y="389"/>
                    <a:pt x="53" y="389"/>
                    <a:pt x="53" y="389"/>
                  </a:cubicBezTo>
                  <a:cubicBezTo>
                    <a:pt x="5" y="438"/>
                    <a:pt x="0" y="514"/>
                    <a:pt x="43" y="564"/>
                  </a:cubicBezTo>
                  <a:cubicBezTo>
                    <a:pt x="54" y="577"/>
                    <a:pt x="103" y="624"/>
                    <a:pt x="176" y="693"/>
                  </a:cubicBezTo>
                  <a:cubicBezTo>
                    <a:pt x="218" y="734"/>
                    <a:pt x="258" y="772"/>
                    <a:pt x="277" y="791"/>
                  </a:cubicBezTo>
                  <a:cubicBezTo>
                    <a:pt x="283" y="797"/>
                    <a:pt x="291" y="800"/>
                    <a:pt x="298" y="800"/>
                  </a:cubicBezTo>
                  <a:cubicBezTo>
                    <a:pt x="305" y="800"/>
                    <a:pt x="312" y="798"/>
                    <a:pt x="318" y="793"/>
                  </a:cubicBezTo>
                  <a:cubicBezTo>
                    <a:pt x="456" y="678"/>
                    <a:pt x="456" y="678"/>
                    <a:pt x="456" y="678"/>
                  </a:cubicBezTo>
                  <a:cubicBezTo>
                    <a:pt x="485" y="653"/>
                    <a:pt x="522" y="640"/>
                    <a:pt x="560" y="640"/>
                  </a:cubicBezTo>
                  <a:cubicBezTo>
                    <a:pt x="1034" y="640"/>
                    <a:pt x="1034" y="640"/>
                    <a:pt x="1034" y="640"/>
                  </a:cubicBezTo>
                  <a:cubicBezTo>
                    <a:pt x="1052" y="640"/>
                    <a:pt x="1068" y="637"/>
                    <a:pt x="1084" y="630"/>
                  </a:cubicBezTo>
                  <a:cubicBezTo>
                    <a:pt x="1308" y="534"/>
                    <a:pt x="1308" y="534"/>
                    <a:pt x="1308" y="534"/>
                  </a:cubicBezTo>
                  <a:cubicBezTo>
                    <a:pt x="1309" y="534"/>
                    <a:pt x="1309" y="533"/>
                    <a:pt x="1310" y="533"/>
                  </a:cubicBezTo>
                  <a:cubicBezTo>
                    <a:pt x="1321" y="527"/>
                    <a:pt x="1321" y="527"/>
                    <a:pt x="1321" y="527"/>
                  </a:cubicBezTo>
                  <a:cubicBezTo>
                    <a:pt x="1322" y="527"/>
                    <a:pt x="1322" y="527"/>
                    <a:pt x="1323" y="526"/>
                  </a:cubicBezTo>
                  <a:cubicBezTo>
                    <a:pt x="1640" y="336"/>
                    <a:pt x="1640" y="336"/>
                    <a:pt x="1640" y="336"/>
                  </a:cubicBezTo>
                  <a:cubicBezTo>
                    <a:pt x="1694" y="304"/>
                    <a:pt x="1718" y="240"/>
                    <a:pt x="1697" y="184"/>
                  </a:cubicBezTo>
                  <a:close/>
                  <a:moveTo>
                    <a:pt x="1609" y="284"/>
                  </a:moveTo>
                  <a:cubicBezTo>
                    <a:pt x="1293" y="474"/>
                    <a:pt x="1293" y="474"/>
                    <a:pt x="1293" y="474"/>
                  </a:cubicBezTo>
                  <a:cubicBezTo>
                    <a:pt x="1284" y="479"/>
                    <a:pt x="1284" y="479"/>
                    <a:pt x="1284" y="479"/>
                  </a:cubicBezTo>
                  <a:cubicBezTo>
                    <a:pt x="1060" y="575"/>
                    <a:pt x="1060" y="575"/>
                    <a:pt x="1060" y="575"/>
                  </a:cubicBezTo>
                  <a:cubicBezTo>
                    <a:pt x="1052" y="578"/>
                    <a:pt x="1043" y="580"/>
                    <a:pt x="1034" y="580"/>
                  </a:cubicBezTo>
                  <a:cubicBezTo>
                    <a:pt x="560" y="580"/>
                    <a:pt x="560" y="580"/>
                    <a:pt x="560" y="580"/>
                  </a:cubicBezTo>
                  <a:cubicBezTo>
                    <a:pt x="508" y="580"/>
                    <a:pt x="458" y="598"/>
                    <a:pt x="418" y="631"/>
                  </a:cubicBezTo>
                  <a:cubicBezTo>
                    <a:pt x="300" y="730"/>
                    <a:pt x="300" y="730"/>
                    <a:pt x="300" y="730"/>
                  </a:cubicBezTo>
                  <a:cubicBezTo>
                    <a:pt x="279" y="709"/>
                    <a:pt x="248" y="680"/>
                    <a:pt x="217" y="650"/>
                  </a:cubicBezTo>
                  <a:cubicBezTo>
                    <a:pt x="164" y="600"/>
                    <a:pt x="99" y="537"/>
                    <a:pt x="88" y="525"/>
                  </a:cubicBezTo>
                  <a:cubicBezTo>
                    <a:pt x="66" y="499"/>
                    <a:pt x="70" y="458"/>
                    <a:pt x="95" y="432"/>
                  </a:cubicBezTo>
                  <a:cubicBezTo>
                    <a:pt x="348" y="179"/>
                    <a:pt x="348" y="179"/>
                    <a:pt x="348" y="179"/>
                  </a:cubicBezTo>
                  <a:cubicBezTo>
                    <a:pt x="359" y="168"/>
                    <a:pt x="374" y="161"/>
                    <a:pt x="390" y="160"/>
                  </a:cubicBezTo>
                  <a:cubicBezTo>
                    <a:pt x="858" y="129"/>
                    <a:pt x="858" y="129"/>
                    <a:pt x="858" y="129"/>
                  </a:cubicBezTo>
                  <a:cubicBezTo>
                    <a:pt x="860" y="129"/>
                    <a:pt x="863" y="128"/>
                    <a:pt x="865" y="127"/>
                  </a:cubicBezTo>
                  <a:cubicBezTo>
                    <a:pt x="1046" y="67"/>
                    <a:pt x="1046" y="67"/>
                    <a:pt x="1046" y="67"/>
                  </a:cubicBezTo>
                  <a:cubicBezTo>
                    <a:pt x="1053" y="65"/>
                    <a:pt x="1060" y="64"/>
                    <a:pt x="1067" y="64"/>
                  </a:cubicBezTo>
                  <a:cubicBezTo>
                    <a:pt x="1077" y="64"/>
                    <a:pt x="1088" y="67"/>
                    <a:pt x="1097" y="72"/>
                  </a:cubicBezTo>
                  <a:cubicBezTo>
                    <a:pt x="1114" y="80"/>
                    <a:pt x="1125" y="95"/>
                    <a:pt x="1130" y="113"/>
                  </a:cubicBezTo>
                  <a:cubicBezTo>
                    <a:pt x="1139" y="146"/>
                    <a:pt x="1118" y="182"/>
                    <a:pt x="1082" y="194"/>
                  </a:cubicBezTo>
                  <a:cubicBezTo>
                    <a:pt x="1082" y="194"/>
                    <a:pt x="1082" y="194"/>
                    <a:pt x="1082" y="195"/>
                  </a:cubicBezTo>
                  <a:cubicBezTo>
                    <a:pt x="910" y="256"/>
                    <a:pt x="910" y="256"/>
                    <a:pt x="910" y="256"/>
                  </a:cubicBezTo>
                  <a:cubicBezTo>
                    <a:pt x="894" y="262"/>
                    <a:pt x="881" y="273"/>
                    <a:pt x="873" y="289"/>
                  </a:cubicBezTo>
                  <a:cubicBezTo>
                    <a:pt x="863" y="309"/>
                    <a:pt x="864" y="333"/>
                    <a:pt x="876" y="353"/>
                  </a:cubicBezTo>
                  <a:cubicBezTo>
                    <a:pt x="888" y="372"/>
                    <a:pt x="909" y="384"/>
                    <a:pt x="932" y="384"/>
                  </a:cubicBezTo>
                  <a:cubicBezTo>
                    <a:pt x="1164" y="384"/>
                    <a:pt x="1164" y="384"/>
                    <a:pt x="1164" y="384"/>
                  </a:cubicBezTo>
                  <a:cubicBezTo>
                    <a:pt x="1168" y="384"/>
                    <a:pt x="1172" y="383"/>
                    <a:pt x="1176" y="382"/>
                  </a:cubicBezTo>
                  <a:cubicBezTo>
                    <a:pt x="1226" y="360"/>
                    <a:pt x="1226" y="360"/>
                    <a:pt x="1226" y="360"/>
                  </a:cubicBezTo>
                  <a:cubicBezTo>
                    <a:pt x="1228" y="359"/>
                    <a:pt x="1229" y="359"/>
                    <a:pt x="1230" y="358"/>
                  </a:cubicBezTo>
                  <a:cubicBezTo>
                    <a:pt x="1545" y="169"/>
                    <a:pt x="1545" y="169"/>
                    <a:pt x="1545" y="169"/>
                  </a:cubicBezTo>
                  <a:cubicBezTo>
                    <a:pt x="1561" y="159"/>
                    <a:pt x="1582" y="157"/>
                    <a:pt x="1600" y="164"/>
                  </a:cubicBezTo>
                  <a:cubicBezTo>
                    <a:pt x="1619" y="170"/>
                    <a:pt x="1634" y="185"/>
                    <a:pt x="1641" y="204"/>
                  </a:cubicBezTo>
                  <a:cubicBezTo>
                    <a:pt x="1651" y="233"/>
                    <a:pt x="1638" y="267"/>
                    <a:pt x="1609" y="2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49"/>
            <p:cNvSpPr>
              <a:spLocks noEditPoints="1"/>
            </p:cNvSpPr>
            <p:nvPr/>
          </p:nvSpPr>
          <p:spPr bwMode="auto">
            <a:xfrm>
              <a:off x="1631694" y="3003798"/>
              <a:ext cx="240050" cy="240170"/>
            </a:xfrm>
            <a:custGeom>
              <a:avLst/>
              <a:gdLst>
                <a:gd name="T0" fmla="*/ 478 w 956"/>
                <a:gd name="T1" fmla="*/ 956 h 956"/>
                <a:gd name="T2" fmla="*/ 956 w 956"/>
                <a:gd name="T3" fmla="*/ 478 h 956"/>
                <a:gd name="T4" fmla="*/ 478 w 956"/>
                <a:gd name="T5" fmla="*/ 0 h 956"/>
                <a:gd name="T6" fmla="*/ 0 w 956"/>
                <a:gd name="T7" fmla="*/ 478 h 956"/>
                <a:gd name="T8" fmla="*/ 478 w 956"/>
                <a:gd name="T9" fmla="*/ 956 h 956"/>
                <a:gd name="T10" fmla="*/ 478 w 956"/>
                <a:gd name="T11" fmla="*/ 60 h 956"/>
                <a:gd name="T12" fmla="*/ 896 w 956"/>
                <a:gd name="T13" fmla="*/ 478 h 956"/>
                <a:gd name="T14" fmla="*/ 478 w 956"/>
                <a:gd name="T15" fmla="*/ 896 h 956"/>
                <a:gd name="T16" fmla="*/ 60 w 956"/>
                <a:gd name="T17" fmla="*/ 478 h 956"/>
                <a:gd name="T18" fmla="*/ 478 w 956"/>
                <a:gd name="T19" fmla="*/ 60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6" h="956">
                  <a:moveTo>
                    <a:pt x="478" y="956"/>
                  </a:moveTo>
                  <a:cubicBezTo>
                    <a:pt x="741" y="956"/>
                    <a:pt x="956" y="742"/>
                    <a:pt x="956" y="478"/>
                  </a:cubicBezTo>
                  <a:cubicBezTo>
                    <a:pt x="956" y="214"/>
                    <a:pt x="741" y="0"/>
                    <a:pt x="478" y="0"/>
                  </a:cubicBezTo>
                  <a:cubicBezTo>
                    <a:pt x="214" y="0"/>
                    <a:pt x="0" y="214"/>
                    <a:pt x="0" y="478"/>
                  </a:cubicBezTo>
                  <a:cubicBezTo>
                    <a:pt x="0" y="742"/>
                    <a:pt x="214" y="956"/>
                    <a:pt x="478" y="956"/>
                  </a:cubicBezTo>
                  <a:close/>
                  <a:moveTo>
                    <a:pt x="478" y="60"/>
                  </a:moveTo>
                  <a:cubicBezTo>
                    <a:pt x="708" y="60"/>
                    <a:pt x="896" y="248"/>
                    <a:pt x="896" y="478"/>
                  </a:cubicBezTo>
                  <a:cubicBezTo>
                    <a:pt x="896" y="708"/>
                    <a:pt x="708" y="896"/>
                    <a:pt x="478" y="896"/>
                  </a:cubicBezTo>
                  <a:cubicBezTo>
                    <a:pt x="247" y="896"/>
                    <a:pt x="60" y="708"/>
                    <a:pt x="60" y="478"/>
                  </a:cubicBezTo>
                  <a:cubicBezTo>
                    <a:pt x="60" y="248"/>
                    <a:pt x="247" y="60"/>
                    <a:pt x="478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78040" y="2980090"/>
              <a:ext cx="144016" cy="277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£</a:t>
              </a:r>
            </a:p>
          </p:txBody>
        </p:sp>
      </p:grpSp>
      <p:sp>
        <p:nvSpPr>
          <p:cNvPr id="45" name="Oval 44"/>
          <p:cNvSpPr/>
          <p:nvPr/>
        </p:nvSpPr>
        <p:spPr>
          <a:xfrm>
            <a:off x="3111843" y="1991385"/>
            <a:ext cx="766688" cy="766688"/>
          </a:xfrm>
          <a:prstGeom prst="ellipse">
            <a:avLst/>
          </a:prstGeom>
          <a:noFill/>
          <a:ln w="158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395288" y="1817669"/>
            <a:ext cx="1980000" cy="1114121"/>
            <a:chOff x="395288" y="1817669"/>
            <a:chExt cx="1980000" cy="1114121"/>
          </a:xfrm>
        </p:grpSpPr>
        <p:sp>
          <p:nvSpPr>
            <p:cNvPr id="40" name="Rectangle: Rounded Corners 39"/>
            <p:cNvSpPr/>
            <p:nvPr/>
          </p:nvSpPr>
          <p:spPr>
            <a:xfrm>
              <a:off x="395288" y="1817669"/>
              <a:ext cx="1980000" cy="1114121"/>
            </a:xfrm>
            <a:prstGeom prst="roundRect">
              <a:avLst>
                <a:gd name="adj" fmla="val 6657"/>
              </a:avLst>
            </a:prstGeom>
            <a:solidFill>
              <a:srgbClr val="1C3B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756000" rIns="36000" rtlCol="0" anchor="t" anchorCtr="0"/>
            <a:lstStyle/>
            <a:p>
              <a:pPr algn="ctr">
                <a:lnSpc>
                  <a:spcPct val="90000"/>
                </a:lnSpc>
              </a:pPr>
              <a:endParaRPr lang="en-GB" sz="16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001944" y="1991385"/>
              <a:ext cx="766688" cy="766688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6" name="Group 45"/>
            <p:cNvGrpSpPr>
              <a:grpSpLocks noChangeAspect="1"/>
            </p:cNvGrpSpPr>
            <p:nvPr/>
          </p:nvGrpSpPr>
          <p:grpSpPr>
            <a:xfrm>
              <a:off x="1164461" y="2112918"/>
              <a:ext cx="441654" cy="523623"/>
              <a:chOff x="7407275" y="5316538"/>
              <a:chExt cx="992188" cy="1176337"/>
            </a:xfrm>
            <a:solidFill>
              <a:schemeClr val="bg1"/>
            </a:solidFill>
          </p:grpSpPr>
          <p:sp>
            <p:nvSpPr>
              <p:cNvPr id="47" name="Freeform 9"/>
              <p:cNvSpPr>
                <a:spLocks noEditPoints="1"/>
              </p:cNvSpPr>
              <p:nvPr/>
            </p:nvSpPr>
            <p:spPr bwMode="auto">
              <a:xfrm>
                <a:off x="7407275" y="5551488"/>
                <a:ext cx="992188" cy="941387"/>
              </a:xfrm>
              <a:custGeom>
                <a:avLst/>
                <a:gdLst>
                  <a:gd name="T0" fmla="*/ 186 w 296"/>
                  <a:gd name="T1" fmla="*/ 24 h 281"/>
                  <a:gd name="T2" fmla="*/ 249 w 296"/>
                  <a:gd name="T3" fmla="*/ 54 h 281"/>
                  <a:gd name="T4" fmla="*/ 264 w 296"/>
                  <a:gd name="T5" fmla="*/ 53 h 281"/>
                  <a:gd name="T6" fmla="*/ 277 w 296"/>
                  <a:gd name="T7" fmla="*/ 37 h 281"/>
                  <a:gd name="T8" fmla="*/ 295 w 296"/>
                  <a:gd name="T9" fmla="*/ 48 h 281"/>
                  <a:gd name="T10" fmla="*/ 291 w 296"/>
                  <a:gd name="T11" fmla="*/ 61 h 281"/>
                  <a:gd name="T12" fmla="*/ 254 w 296"/>
                  <a:gd name="T13" fmla="*/ 104 h 281"/>
                  <a:gd name="T14" fmla="*/ 226 w 296"/>
                  <a:gd name="T15" fmla="*/ 78 h 281"/>
                  <a:gd name="T16" fmla="*/ 237 w 296"/>
                  <a:gd name="T17" fmla="*/ 281 h 281"/>
                  <a:gd name="T18" fmla="*/ 198 w 296"/>
                  <a:gd name="T19" fmla="*/ 153 h 281"/>
                  <a:gd name="T20" fmla="*/ 181 w 296"/>
                  <a:gd name="T21" fmla="*/ 281 h 281"/>
                  <a:gd name="T22" fmla="*/ 167 w 296"/>
                  <a:gd name="T23" fmla="*/ 145 h 281"/>
                  <a:gd name="T24" fmla="*/ 155 w 296"/>
                  <a:gd name="T25" fmla="*/ 149 h 281"/>
                  <a:gd name="T26" fmla="*/ 149 w 296"/>
                  <a:gd name="T27" fmla="*/ 249 h 281"/>
                  <a:gd name="T28" fmla="*/ 119 w 296"/>
                  <a:gd name="T29" fmla="*/ 133 h 281"/>
                  <a:gd name="T30" fmla="*/ 92 w 296"/>
                  <a:gd name="T31" fmla="*/ 249 h 281"/>
                  <a:gd name="T32" fmla="*/ 66 w 296"/>
                  <a:gd name="T33" fmla="*/ 260 h 281"/>
                  <a:gd name="T34" fmla="*/ 56 w 296"/>
                  <a:gd name="T35" fmla="*/ 256 h 281"/>
                  <a:gd name="T36" fmla="*/ 26 w 296"/>
                  <a:gd name="T37" fmla="*/ 255 h 281"/>
                  <a:gd name="T38" fmla="*/ 23 w 296"/>
                  <a:gd name="T39" fmla="*/ 128 h 281"/>
                  <a:gd name="T40" fmla="*/ 0 w 296"/>
                  <a:gd name="T41" fmla="*/ 127 h 281"/>
                  <a:gd name="T42" fmla="*/ 70 w 296"/>
                  <a:gd name="T43" fmla="*/ 10 h 281"/>
                  <a:gd name="T44" fmla="*/ 112 w 296"/>
                  <a:gd name="T45" fmla="*/ 0 h 281"/>
                  <a:gd name="T46" fmla="*/ 186 w 296"/>
                  <a:gd name="T47" fmla="*/ 32 h 281"/>
                  <a:gd name="T48" fmla="*/ 145 w 296"/>
                  <a:gd name="T49" fmla="*/ 129 h 281"/>
                  <a:gd name="T50" fmla="*/ 148 w 296"/>
                  <a:gd name="T51" fmla="*/ 141 h 281"/>
                  <a:gd name="T52" fmla="*/ 177 w 296"/>
                  <a:gd name="T53" fmla="*/ 61 h 281"/>
                  <a:gd name="T54" fmla="*/ 177 w 296"/>
                  <a:gd name="T55" fmla="*/ 273 h 281"/>
                  <a:gd name="T56" fmla="*/ 202 w 296"/>
                  <a:gd name="T57" fmla="*/ 145 h 281"/>
                  <a:gd name="T58" fmla="*/ 233 w 296"/>
                  <a:gd name="T59" fmla="*/ 273 h 281"/>
                  <a:gd name="T60" fmla="*/ 225 w 296"/>
                  <a:gd name="T61" fmla="*/ 57 h 281"/>
                  <a:gd name="T62" fmla="*/ 235 w 296"/>
                  <a:gd name="T63" fmla="*/ 77 h 281"/>
                  <a:gd name="T64" fmla="*/ 268 w 296"/>
                  <a:gd name="T65" fmla="*/ 81 h 281"/>
                  <a:gd name="T66" fmla="*/ 287 w 296"/>
                  <a:gd name="T67" fmla="*/ 52 h 281"/>
                  <a:gd name="T68" fmla="*/ 279 w 296"/>
                  <a:gd name="T69" fmla="*/ 47 h 281"/>
                  <a:gd name="T70" fmla="*/ 256 w 296"/>
                  <a:gd name="T71" fmla="*/ 74 h 281"/>
                  <a:gd name="T72" fmla="*/ 242 w 296"/>
                  <a:gd name="T73" fmla="*/ 56 h 281"/>
                  <a:gd name="T74" fmla="*/ 52 w 296"/>
                  <a:gd name="T75" fmla="*/ 18 h 281"/>
                  <a:gd name="T76" fmla="*/ 15 w 296"/>
                  <a:gd name="T77" fmla="*/ 124 h 281"/>
                  <a:gd name="T78" fmla="*/ 37 w 296"/>
                  <a:gd name="T79" fmla="*/ 128 h 281"/>
                  <a:gd name="T80" fmla="*/ 51 w 296"/>
                  <a:gd name="T81" fmla="*/ 131 h 281"/>
                  <a:gd name="T82" fmla="*/ 66 w 296"/>
                  <a:gd name="T83" fmla="*/ 131 h 281"/>
                  <a:gd name="T84" fmla="*/ 80 w 296"/>
                  <a:gd name="T85" fmla="*/ 128 h 281"/>
                  <a:gd name="T86" fmla="*/ 99 w 296"/>
                  <a:gd name="T87" fmla="*/ 124 h 281"/>
                  <a:gd name="T88" fmla="*/ 104 w 296"/>
                  <a:gd name="T89" fmla="*/ 86 h 281"/>
                  <a:gd name="T90" fmla="*/ 70 w 296"/>
                  <a:gd name="T91" fmla="*/ 18 h 281"/>
                  <a:gd name="T92" fmla="*/ 97 w 296"/>
                  <a:gd name="T93" fmla="*/ 132 h 281"/>
                  <a:gd name="T94" fmla="*/ 111 w 296"/>
                  <a:gd name="T95" fmla="*/ 131 h 281"/>
                  <a:gd name="T96" fmla="*/ 86 w 296"/>
                  <a:gd name="T97" fmla="*/ 12 h 281"/>
                  <a:gd name="T98" fmla="*/ 112 w 296"/>
                  <a:gd name="T99" fmla="*/ 86 h 281"/>
                  <a:gd name="T100" fmla="*/ 116 w 296"/>
                  <a:gd name="T101" fmla="*/ 117 h 281"/>
                  <a:gd name="T102" fmla="*/ 131 w 296"/>
                  <a:gd name="T103" fmla="*/ 241 h 281"/>
                  <a:gd name="T104" fmla="*/ 140 w 296"/>
                  <a:gd name="T105" fmla="*/ 149 h 281"/>
                  <a:gd name="T106" fmla="*/ 137 w 296"/>
                  <a:gd name="T107" fmla="*/ 128 h 281"/>
                  <a:gd name="T108" fmla="*/ 140 w 296"/>
                  <a:gd name="T109" fmla="*/ 33 h 281"/>
                  <a:gd name="T110" fmla="*/ 149 w 296"/>
                  <a:gd name="T111" fmla="*/ 42 h 281"/>
                  <a:gd name="T112" fmla="*/ 130 w 296"/>
                  <a:gd name="T113" fmla="*/ 8 h 281"/>
                  <a:gd name="T114" fmla="*/ 89 w 296"/>
                  <a:gd name="T115" fmla="*/ 147 h 281"/>
                  <a:gd name="T116" fmla="*/ 88 w 296"/>
                  <a:gd name="T117" fmla="*/ 105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6" h="281">
                    <a:moveTo>
                      <a:pt x="130" y="0"/>
                    </a:moveTo>
                    <a:cubicBezTo>
                      <a:pt x="147" y="0"/>
                      <a:pt x="169" y="4"/>
                      <a:pt x="170" y="25"/>
                    </a:cubicBezTo>
                    <a:cubicBezTo>
                      <a:pt x="183" y="24"/>
                      <a:pt x="177" y="25"/>
                      <a:pt x="186" y="24"/>
                    </a:cubicBezTo>
                    <a:cubicBezTo>
                      <a:pt x="217" y="24"/>
                      <a:pt x="217" y="24"/>
                      <a:pt x="217" y="24"/>
                    </a:cubicBezTo>
                    <a:cubicBezTo>
                      <a:pt x="235" y="24"/>
                      <a:pt x="241" y="32"/>
                      <a:pt x="249" y="53"/>
                    </a:cubicBezTo>
                    <a:cubicBezTo>
                      <a:pt x="249" y="53"/>
                      <a:pt x="249" y="53"/>
                      <a:pt x="249" y="54"/>
                    </a:cubicBezTo>
                    <a:cubicBezTo>
                      <a:pt x="252" y="61"/>
                      <a:pt x="251" y="57"/>
                      <a:pt x="254" y="64"/>
                    </a:cubicBezTo>
                    <a:cubicBezTo>
                      <a:pt x="260" y="57"/>
                      <a:pt x="257" y="60"/>
                      <a:pt x="263" y="54"/>
                    </a:cubicBezTo>
                    <a:cubicBezTo>
                      <a:pt x="263" y="53"/>
                      <a:pt x="263" y="53"/>
                      <a:pt x="264" y="53"/>
                    </a:cubicBezTo>
                    <a:cubicBezTo>
                      <a:pt x="267" y="49"/>
                      <a:pt x="270" y="46"/>
                      <a:pt x="273" y="42"/>
                    </a:cubicBezTo>
                    <a:cubicBezTo>
                      <a:pt x="274" y="41"/>
                      <a:pt x="275" y="39"/>
                      <a:pt x="276" y="38"/>
                    </a:cubicBezTo>
                    <a:cubicBezTo>
                      <a:pt x="277" y="38"/>
                      <a:pt x="277" y="37"/>
                      <a:pt x="277" y="37"/>
                    </a:cubicBezTo>
                    <a:cubicBezTo>
                      <a:pt x="279" y="35"/>
                      <a:pt x="281" y="35"/>
                      <a:pt x="283" y="37"/>
                    </a:cubicBezTo>
                    <a:cubicBezTo>
                      <a:pt x="285" y="38"/>
                      <a:pt x="286" y="40"/>
                      <a:pt x="287" y="41"/>
                    </a:cubicBezTo>
                    <a:cubicBezTo>
                      <a:pt x="290" y="43"/>
                      <a:pt x="292" y="46"/>
                      <a:pt x="295" y="48"/>
                    </a:cubicBezTo>
                    <a:cubicBezTo>
                      <a:pt x="296" y="49"/>
                      <a:pt x="296" y="51"/>
                      <a:pt x="295" y="53"/>
                    </a:cubicBezTo>
                    <a:cubicBezTo>
                      <a:pt x="295" y="53"/>
                      <a:pt x="295" y="54"/>
                      <a:pt x="294" y="55"/>
                    </a:cubicBezTo>
                    <a:cubicBezTo>
                      <a:pt x="293" y="57"/>
                      <a:pt x="292" y="59"/>
                      <a:pt x="291" y="61"/>
                    </a:cubicBezTo>
                    <a:cubicBezTo>
                      <a:pt x="287" y="66"/>
                      <a:pt x="284" y="72"/>
                      <a:pt x="280" y="78"/>
                    </a:cubicBezTo>
                    <a:cubicBezTo>
                      <a:pt x="278" y="81"/>
                      <a:pt x="276" y="84"/>
                      <a:pt x="274" y="86"/>
                    </a:cubicBezTo>
                    <a:cubicBezTo>
                      <a:pt x="266" y="98"/>
                      <a:pt x="259" y="104"/>
                      <a:pt x="254" y="104"/>
                    </a:cubicBezTo>
                    <a:cubicBezTo>
                      <a:pt x="253" y="104"/>
                      <a:pt x="252" y="104"/>
                      <a:pt x="250" y="103"/>
                    </a:cubicBezTo>
                    <a:cubicBezTo>
                      <a:pt x="243" y="101"/>
                      <a:pt x="236" y="93"/>
                      <a:pt x="228" y="81"/>
                    </a:cubicBezTo>
                    <a:cubicBezTo>
                      <a:pt x="226" y="78"/>
                      <a:pt x="226" y="78"/>
                      <a:pt x="226" y="78"/>
                    </a:cubicBezTo>
                    <a:cubicBezTo>
                      <a:pt x="230" y="145"/>
                      <a:pt x="230" y="145"/>
                      <a:pt x="230" y="145"/>
                    </a:cubicBezTo>
                    <a:cubicBezTo>
                      <a:pt x="241" y="277"/>
                      <a:pt x="241" y="277"/>
                      <a:pt x="241" y="277"/>
                    </a:cubicBezTo>
                    <a:cubicBezTo>
                      <a:pt x="241" y="279"/>
                      <a:pt x="240" y="281"/>
                      <a:pt x="237" y="281"/>
                    </a:cubicBezTo>
                    <a:cubicBezTo>
                      <a:pt x="214" y="281"/>
                      <a:pt x="214" y="281"/>
                      <a:pt x="214" y="281"/>
                    </a:cubicBezTo>
                    <a:cubicBezTo>
                      <a:pt x="212" y="281"/>
                      <a:pt x="210" y="279"/>
                      <a:pt x="210" y="277"/>
                    </a:cubicBezTo>
                    <a:cubicBezTo>
                      <a:pt x="198" y="153"/>
                      <a:pt x="198" y="153"/>
                      <a:pt x="198" y="153"/>
                    </a:cubicBezTo>
                    <a:cubicBezTo>
                      <a:pt x="198" y="153"/>
                      <a:pt x="198" y="153"/>
                      <a:pt x="198" y="153"/>
                    </a:cubicBezTo>
                    <a:cubicBezTo>
                      <a:pt x="185" y="277"/>
                      <a:pt x="185" y="277"/>
                      <a:pt x="185" y="277"/>
                    </a:cubicBezTo>
                    <a:cubicBezTo>
                      <a:pt x="184" y="279"/>
                      <a:pt x="183" y="281"/>
                      <a:pt x="181" y="281"/>
                    </a:cubicBezTo>
                    <a:cubicBezTo>
                      <a:pt x="159" y="281"/>
                      <a:pt x="159" y="281"/>
                      <a:pt x="159" y="281"/>
                    </a:cubicBezTo>
                    <a:cubicBezTo>
                      <a:pt x="157" y="281"/>
                      <a:pt x="155" y="279"/>
                      <a:pt x="155" y="277"/>
                    </a:cubicBezTo>
                    <a:cubicBezTo>
                      <a:pt x="167" y="145"/>
                      <a:pt x="167" y="145"/>
                      <a:pt x="167" y="145"/>
                    </a:cubicBezTo>
                    <a:cubicBezTo>
                      <a:pt x="168" y="104"/>
                      <a:pt x="168" y="104"/>
                      <a:pt x="168" y="104"/>
                    </a:cubicBezTo>
                    <a:cubicBezTo>
                      <a:pt x="159" y="146"/>
                      <a:pt x="159" y="146"/>
                      <a:pt x="159" y="146"/>
                    </a:cubicBezTo>
                    <a:cubicBezTo>
                      <a:pt x="159" y="148"/>
                      <a:pt x="157" y="149"/>
                      <a:pt x="155" y="149"/>
                    </a:cubicBezTo>
                    <a:cubicBezTo>
                      <a:pt x="150" y="149"/>
                      <a:pt x="150" y="149"/>
                      <a:pt x="150" y="149"/>
                    </a:cubicBezTo>
                    <a:cubicBezTo>
                      <a:pt x="153" y="245"/>
                      <a:pt x="153" y="245"/>
                      <a:pt x="153" y="245"/>
                    </a:cubicBezTo>
                    <a:cubicBezTo>
                      <a:pt x="153" y="247"/>
                      <a:pt x="151" y="249"/>
                      <a:pt x="149" y="249"/>
                    </a:cubicBezTo>
                    <a:cubicBezTo>
                      <a:pt x="127" y="249"/>
                      <a:pt x="127" y="249"/>
                      <a:pt x="127" y="249"/>
                    </a:cubicBezTo>
                    <a:cubicBezTo>
                      <a:pt x="125" y="249"/>
                      <a:pt x="123" y="247"/>
                      <a:pt x="123" y="245"/>
                    </a:cubicBezTo>
                    <a:cubicBezTo>
                      <a:pt x="119" y="133"/>
                      <a:pt x="119" y="133"/>
                      <a:pt x="119" y="133"/>
                    </a:cubicBezTo>
                    <a:cubicBezTo>
                      <a:pt x="116" y="245"/>
                      <a:pt x="116" y="245"/>
                      <a:pt x="116" y="245"/>
                    </a:cubicBezTo>
                    <a:cubicBezTo>
                      <a:pt x="116" y="247"/>
                      <a:pt x="114" y="249"/>
                      <a:pt x="112" y="249"/>
                    </a:cubicBezTo>
                    <a:cubicBezTo>
                      <a:pt x="92" y="249"/>
                      <a:pt x="92" y="249"/>
                      <a:pt x="92" y="249"/>
                    </a:cubicBezTo>
                    <a:cubicBezTo>
                      <a:pt x="92" y="255"/>
                      <a:pt x="92" y="255"/>
                      <a:pt x="92" y="255"/>
                    </a:cubicBezTo>
                    <a:cubicBezTo>
                      <a:pt x="92" y="258"/>
                      <a:pt x="90" y="260"/>
                      <a:pt x="88" y="260"/>
                    </a:cubicBezTo>
                    <a:cubicBezTo>
                      <a:pt x="66" y="260"/>
                      <a:pt x="66" y="260"/>
                      <a:pt x="66" y="260"/>
                    </a:cubicBezTo>
                    <a:cubicBezTo>
                      <a:pt x="64" y="260"/>
                      <a:pt x="62" y="258"/>
                      <a:pt x="62" y="256"/>
                    </a:cubicBezTo>
                    <a:cubicBezTo>
                      <a:pt x="59" y="143"/>
                      <a:pt x="59" y="143"/>
                      <a:pt x="59" y="143"/>
                    </a:cubicBezTo>
                    <a:cubicBezTo>
                      <a:pt x="56" y="256"/>
                      <a:pt x="56" y="256"/>
                      <a:pt x="56" y="256"/>
                    </a:cubicBezTo>
                    <a:cubicBezTo>
                      <a:pt x="55" y="258"/>
                      <a:pt x="54" y="260"/>
                      <a:pt x="52" y="260"/>
                    </a:cubicBezTo>
                    <a:cubicBezTo>
                      <a:pt x="30" y="260"/>
                      <a:pt x="30" y="260"/>
                      <a:pt x="30" y="260"/>
                    </a:cubicBezTo>
                    <a:cubicBezTo>
                      <a:pt x="27" y="260"/>
                      <a:pt x="26" y="258"/>
                      <a:pt x="26" y="255"/>
                    </a:cubicBezTo>
                    <a:cubicBezTo>
                      <a:pt x="29" y="128"/>
                      <a:pt x="29" y="128"/>
                      <a:pt x="29" y="128"/>
                    </a:cubicBezTo>
                    <a:cubicBezTo>
                      <a:pt x="29" y="90"/>
                      <a:pt x="29" y="90"/>
                      <a:pt x="29" y="90"/>
                    </a:cubicBezTo>
                    <a:cubicBezTo>
                      <a:pt x="23" y="128"/>
                      <a:pt x="23" y="128"/>
                      <a:pt x="23" y="128"/>
                    </a:cubicBezTo>
                    <a:cubicBezTo>
                      <a:pt x="22" y="130"/>
                      <a:pt x="21" y="132"/>
                      <a:pt x="19" y="132"/>
                    </a:cubicBezTo>
                    <a:cubicBezTo>
                      <a:pt x="4" y="132"/>
                      <a:pt x="4" y="132"/>
                      <a:pt x="4" y="132"/>
                    </a:cubicBezTo>
                    <a:cubicBezTo>
                      <a:pt x="2" y="132"/>
                      <a:pt x="0" y="130"/>
                      <a:pt x="0" y="127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20"/>
                      <a:pt x="21" y="10"/>
                      <a:pt x="52" y="10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81" y="3"/>
                      <a:pt x="93" y="0"/>
                      <a:pt x="112" y="0"/>
                    </a:cubicBezTo>
                    <a:lnTo>
                      <a:pt x="130" y="0"/>
                    </a:lnTo>
                    <a:close/>
                    <a:moveTo>
                      <a:pt x="217" y="32"/>
                    </a:moveTo>
                    <a:cubicBezTo>
                      <a:pt x="186" y="32"/>
                      <a:pt x="186" y="32"/>
                      <a:pt x="186" y="32"/>
                    </a:cubicBezTo>
                    <a:cubicBezTo>
                      <a:pt x="182" y="32"/>
                      <a:pt x="182" y="32"/>
                      <a:pt x="182" y="32"/>
                    </a:cubicBezTo>
                    <a:cubicBezTo>
                      <a:pt x="164" y="33"/>
                      <a:pt x="158" y="32"/>
                      <a:pt x="155" y="51"/>
                    </a:cubicBezTo>
                    <a:cubicBezTo>
                      <a:pt x="151" y="87"/>
                      <a:pt x="147" y="112"/>
                      <a:pt x="145" y="129"/>
                    </a:cubicBezTo>
                    <a:cubicBezTo>
                      <a:pt x="144" y="137"/>
                      <a:pt x="145" y="133"/>
                      <a:pt x="144" y="141"/>
                    </a:cubicBezTo>
                    <a:cubicBezTo>
                      <a:pt x="145" y="140"/>
                      <a:pt x="145" y="140"/>
                      <a:pt x="145" y="140"/>
                    </a:cubicBezTo>
                    <a:cubicBezTo>
                      <a:pt x="147" y="141"/>
                      <a:pt x="147" y="140"/>
                      <a:pt x="148" y="141"/>
                    </a:cubicBezTo>
                    <a:cubicBezTo>
                      <a:pt x="152" y="141"/>
                      <a:pt x="152" y="141"/>
                      <a:pt x="152" y="141"/>
                    </a:cubicBezTo>
                    <a:cubicBezTo>
                      <a:pt x="169" y="60"/>
                      <a:pt x="169" y="60"/>
                      <a:pt x="169" y="60"/>
                    </a:cubicBezTo>
                    <a:cubicBezTo>
                      <a:pt x="170" y="55"/>
                      <a:pt x="177" y="56"/>
                      <a:pt x="177" y="61"/>
                    </a:cubicBezTo>
                    <a:cubicBezTo>
                      <a:pt x="175" y="145"/>
                      <a:pt x="175" y="145"/>
                      <a:pt x="175" y="145"/>
                    </a:cubicBezTo>
                    <a:cubicBezTo>
                      <a:pt x="163" y="273"/>
                      <a:pt x="163" y="273"/>
                      <a:pt x="163" y="273"/>
                    </a:cubicBezTo>
                    <a:cubicBezTo>
                      <a:pt x="177" y="273"/>
                      <a:pt x="177" y="273"/>
                      <a:pt x="177" y="273"/>
                    </a:cubicBezTo>
                    <a:cubicBezTo>
                      <a:pt x="190" y="148"/>
                      <a:pt x="190" y="148"/>
                      <a:pt x="190" y="148"/>
                    </a:cubicBezTo>
                    <a:cubicBezTo>
                      <a:pt x="190" y="146"/>
                      <a:pt x="192" y="145"/>
                      <a:pt x="194" y="145"/>
                    </a:cubicBezTo>
                    <a:cubicBezTo>
                      <a:pt x="202" y="145"/>
                      <a:pt x="202" y="145"/>
                      <a:pt x="202" y="145"/>
                    </a:cubicBezTo>
                    <a:cubicBezTo>
                      <a:pt x="204" y="145"/>
                      <a:pt x="206" y="146"/>
                      <a:pt x="206" y="149"/>
                    </a:cubicBezTo>
                    <a:cubicBezTo>
                      <a:pt x="217" y="273"/>
                      <a:pt x="217" y="273"/>
                      <a:pt x="217" y="273"/>
                    </a:cubicBezTo>
                    <a:cubicBezTo>
                      <a:pt x="233" y="273"/>
                      <a:pt x="233" y="273"/>
                      <a:pt x="233" y="273"/>
                    </a:cubicBezTo>
                    <a:cubicBezTo>
                      <a:pt x="222" y="145"/>
                      <a:pt x="222" y="145"/>
                      <a:pt x="222" y="145"/>
                    </a:cubicBezTo>
                    <a:cubicBezTo>
                      <a:pt x="218" y="59"/>
                      <a:pt x="218" y="59"/>
                      <a:pt x="218" y="59"/>
                    </a:cubicBezTo>
                    <a:cubicBezTo>
                      <a:pt x="217" y="54"/>
                      <a:pt x="224" y="53"/>
                      <a:pt x="225" y="57"/>
                    </a:cubicBezTo>
                    <a:cubicBezTo>
                      <a:pt x="225" y="57"/>
                      <a:pt x="226" y="58"/>
                      <a:pt x="226" y="59"/>
                    </a:cubicBezTo>
                    <a:cubicBezTo>
                      <a:pt x="227" y="60"/>
                      <a:pt x="227" y="62"/>
                      <a:pt x="228" y="63"/>
                    </a:cubicBezTo>
                    <a:cubicBezTo>
                      <a:pt x="230" y="68"/>
                      <a:pt x="233" y="73"/>
                      <a:pt x="235" y="77"/>
                    </a:cubicBezTo>
                    <a:cubicBezTo>
                      <a:pt x="242" y="88"/>
                      <a:pt x="248" y="94"/>
                      <a:pt x="252" y="96"/>
                    </a:cubicBezTo>
                    <a:cubicBezTo>
                      <a:pt x="253" y="96"/>
                      <a:pt x="253" y="96"/>
                      <a:pt x="254" y="96"/>
                    </a:cubicBezTo>
                    <a:cubicBezTo>
                      <a:pt x="256" y="96"/>
                      <a:pt x="261" y="90"/>
                      <a:pt x="268" y="81"/>
                    </a:cubicBezTo>
                    <a:cubicBezTo>
                      <a:pt x="270" y="79"/>
                      <a:pt x="272" y="76"/>
                      <a:pt x="274" y="73"/>
                    </a:cubicBezTo>
                    <a:cubicBezTo>
                      <a:pt x="277" y="68"/>
                      <a:pt x="281" y="62"/>
                      <a:pt x="284" y="57"/>
                    </a:cubicBezTo>
                    <a:cubicBezTo>
                      <a:pt x="286" y="53"/>
                      <a:pt x="285" y="55"/>
                      <a:pt x="287" y="52"/>
                    </a:cubicBezTo>
                    <a:cubicBezTo>
                      <a:pt x="286" y="51"/>
                      <a:pt x="287" y="51"/>
                      <a:pt x="285" y="50"/>
                    </a:cubicBezTo>
                    <a:cubicBezTo>
                      <a:pt x="281" y="46"/>
                      <a:pt x="283" y="48"/>
                      <a:pt x="281" y="45"/>
                    </a:cubicBezTo>
                    <a:cubicBezTo>
                      <a:pt x="279" y="47"/>
                      <a:pt x="279" y="47"/>
                      <a:pt x="279" y="47"/>
                    </a:cubicBezTo>
                    <a:cubicBezTo>
                      <a:pt x="276" y="51"/>
                      <a:pt x="273" y="55"/>
                      <a:pt x="270" y="58"/>
                    </a:cubicBezTo>
                    <a:cubicBezTo>
                      <a:pt x="269" y="58"/>
                      <a:pt x="269" y="58"/>
                      <a:pt x="269" y="59"/>
                    </a:cubicBezTo>
                    <a:cubicBezTo>
                      <a:pt x="262" y="66"/>
                      <a:pt x="258" y="72"/>
                      <a:pt x="256" y="74"/>
                    </a:cubicBezTo>
                    <a:cubicBezTo>
                      <a:pt x="254" y="75"/>
                      <a:pt x="251" y="75"/>
                      <a:pt x="250" y="73"/>
                    </a:cubicBezTo>
                    <a:cubicBezTo>
                      <a:pt x="247" y="69"/>
                      <a:pt x="245" y="65"/>
                      <a:pt x="242" y="56"/>
                    </a:cubicBezTo>
                    <a:cubicBezTo>
                      <a:pt x="242" y="56"/>
                      <a:pt x="242" y="56"/>
                      <a:pt x="242" y="56"/>
                    </a:cubicBezTo>
                    <a:cubicBezTo>
                      <a:pt x="235" y="38"/>
                      <a:pt x="230" y="32"/>
                      <a:pt x="217" y="32"/>
                    </a:cubicBezTo>
                    <a:close/>
                    <a:moveTo>
                      <a:pt x="70" y="18"/>
                    </a:moveTo>
                    <a:cubicBezTo>
                      <a:pt x="52" y="18"/>
                      <a:pt x="52" y="18"/>
                      <a:pt x="52" y="18"/>
                    </a:cubicBezTo>
                    <a:cubicBezTo>
                      <a:pt x="25" y="18"/>
                      <a:pt x="15" y="25"/>
                      <a:pt x="15" y="37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15" y="124"/>
                      <a:pt x="15" y="124"/>
                      <a:pt x="15" y="124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0" y="38"/>
                      <a:pt x="37" y="39"/>
                      <a:pt x="37" y="44"/>
                    </a:cubicBezTo>
                    <a:cubicBezTo>
                      <a:pt x="37" y="128"/>
                      <a:pt x="37" y="128"/>
                      <a:pt x="37" y="128"/>
                    </a:cubicBezTo>
                    <a:cubicBezTo>
                      <a:pt x="34" y="252"/>
                      <a:pt x="34" y="252"/>
                      <a:pt x="34" y="252"/>
                    </a:cubicBezTo>
                    <a:cubicBezTo>
                      <a:pt x="48" y="252"/>
                      <a:pt x="48" y="252"/>
                      <a:pt x="48" y="252"/>
                    </a:cubicBezTo>
                    <a:cubicBezTo>
                      <a:pt x="51" y="131"/>
                      <a:pt x="51" y="131"/>
                      <a:pt x="51" y="131"/>
                    </a:cubicBezTo>
                    <a:cubicBezTo>
                      <a:pt x="51" y="129"/>
                      <a:pt x="53" y="127"/>
                      <a:pt x="55" y="127"/>
                    </a:cubicBezTo>
                    <a:cubicBezTo>
                      <a:pt x="62" y="127"/>
                      <a:pt x="62" y="127"/>
                      <a:pt x="62" y="127"/>
                    </a:cubicBezTo>
                    <a:cubicBezTo>
                      <a:pt x="65" y="127"/>
                      <a:pt x="66" y="129"/>
                      <a:pt x="66" y="131"/>
                    </a:cubicBezTo>
                    <a:cubicBezTo>
                      <a:pt x="70" y="252"/>
                      <a:pt x="70" y="252"/>
                      <a:pt x="70" y="252"/>
                    </a:cubicBezTo>
                    <a:cubicBezTo>
                      <a:pt x="84" y="252"/>
                      <a:pt x="84" y="252"/>
                      <a:pt x="84" y="252"/>
                    </a:cubicBezTo>
                    <a:cubicBezTo>
                      <a:pt x="80" y="128"/>
                      <a:pt x="80" y="128"/>
                      <a:pt x="80" y="128"/>
                    </a:cubicBezTo>
                    <a:cubicBezTo>
                      <a:pt x="80" y="44"/>
                      <a:pt x="80" y="44"/>
                      <a:pt x="80" y="44"/>
                    </a:cubicBezTo>
                    <a:cubicBezTo>
                      <a:pt x="80" y="39"/>
                      <a:pt x="88" y="38"/>
                      <a:pt x="88" y="43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106" y="124"/>
                      <a:pt x="106" y="124"/>
                      <a:pt x="106" y="124"/>
                    </a:cubicBezTo>
                    <a:cubicBezTo>
                      <a:pt x="106" y="118"/>
                      <a:pt x="106" y="121"/>
                      <a:pt x="105" y="115"/>
                    </a:cubicBezTo>
                    <a:cubicBezTo>
                      <a:pt x="105" y="105"/>
                      <a:pt x="105" y="95"/>
                      <a:pt x="104" y="86"/>
                    </a:cubicBezTo>
                    <a:cubicBezTo>
                      <a:pt x="104" y="84"/>
                      <a:pt x="104" y="84"/>
                      <a:pt x="104" y="82"/>
                    </a:cubicBezTo>
                    <a:cubicBezTo>
                      <a:pt x="103" y="57"/>
                      <a:pt x="102" y="40"/>
                      <a:pt x="102" y="36"/>
                    </a:cubicBezTo>
                    <a:cubicBezTo>
                      <a:pt x="102" y="25"/>
                      <a:pt x="93" y="18"/>
                      <a:pt x="70" y="18"/>
                    </a:cubicBezTo>
                    <a:close/>
                    <a:moveTo>
                      <a:pt x="111" y="131"/>
                    </a:moveTo>
                    <a:cubicBezTo>
                      <a:pt x="110" y="132"/>
                      <a:pt x="110" y="132"/>
                      <a:pt x="110" y="132"/>
                    </a:cubicBezTo>
                    <a:cubicBezTo>
                      <a:pt x="97" y="132"/>
                      <a:pt x="97" y="132"/>
                      <a:pt x="97" y="132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108" y="241"/>
                      <a:pt x="108" y="241"/>
                      <a:pt x="108" y="241"/>
                    </a:cubicBezTo>
                    <a:lnTo>
                      <a:pt x="111" y="131"/>
                    </a:lnTo>
                    <a:close/>
                    <a:moveTo>
                      <a:pt x="130" y="8"/>
                    </a:moveTo>
                    <a:cubicBezTo>
                      <a:pt x="112" y="8"/>
                      <a:pt x="112" y="8"/>
                      <a:pt x="112" y="8"/>
                    </a:cubicBezTo>
                    <a:cubicBezTo>
                      <a:pt x="103" y="8"/>
                      <a:pt x="94" y="8"/>
                      <a:pt x="86" y="12"/>
                    </a:cubicBezTo>
                    <a:cubicBezTo>
                      <a:pt x="100" y="14"/>
                      <a:pt x="110" y="22"/>
                      <a:pt x="110" y="36"/>
                    </a:cubicBezTo>
                    <a:cubicBezTo>
                      <a:pt x="110" y="40"/>
                      <a:pt x="111" y="57"/>
                      <a:pt x="112" y="81"/>
                    </a:cubicBezTo>
                    <a:cubicBezTo>
                      <a:pt x="112" y="83"/>
                      <a:pt x="112" y="83"/>
                      <a:pt x="112" y="86"/>
                    </a:cubicBezTo>
                    <a:cubicBezTo>
                      <a:pt x="113" y="95"/>
                      <a:pt x="113" y="105"/>
                      <a:pt x="113" y="115"/>
                    </a:cubicBezTo>
                    <a:cubicBezTo>
                      <a:pt x="114" y="118"/>
                      <a:pt x="114" y="118"/>
                      <a:pt x="114" y="118"/>
                    </a:cubicBezTo>
                    <a:cubicBezTo>
                      <a:pt x="115" y="117"/>
                      <a:pt x="114" y="117"/>
                      <a:pt x="116" y="117"/>
                    </a:cubicBezTo>
                    <a:cubicBezTo>
                      <a:pt x="123" y="117"/>
                      <a:pt x="123" y="117"/>
                      <a:pt x="123" y="117"/>
                    </a:cubicBezTo>
                    <a:cubicBezTo>
                      <a:pt x="125" y="117"/>
                      <a:pt x="127" y="118"/>
                      <a:pt x="127" y="121"/>
                    </a:cubicBezTo>
                    <a:cubicBezTo>
                      <a:pt x="131" y="241"/>
                      <a:pt x="131" y="241"/>
                      <a:pt x="131" y="241"/>
                    </a:cubicBezTo>
                    <a:cubicBezTo>
                      <a:pt x="145" y="241"/>
                      <a:pt x="145" y="241"/>
                      <a:pt x="145" y="241"/>
                    </a:cubicBezTo>
                    <a:cubicBezTo>
                      <a:pt x="142" y="149"/>
                      <a:pt x="142" y="149"/>
                      <a:pt x="142" y="149"/>
                    </a:cubicBezTo>
                    <a:cubicBezTo>
                      <a:pt x="140" y="149"/>
                      <a:pt x="140" y="149"/>
                      <a:pt x="140" y="149"/>
                    </a:cubicBezTo>
                    <a:cubicBezTo>
                      <a:pt x="137" y="149"/>
                      <a:pt x="135" y="147"/>
                      <a:pt x="136" y="145"/>
                    </a:cubicBezTo>
                    <a:cubicBezTo>
                      <a:pt x="136" y="144"/>
                      <a:pt x="136" y="143"/>
                      <a:pt x="136" y="141"/>
                    </a:cubicBezTo>
                    <a:cubicBezTo>
                      <a:pt x="136" y="138"/>
                      <a:pt x="137" y="134"/>
                      <a:pt x="137" y="128"/>
                    </a:cubicBezTo>
                    <a:cubicBezTo>
                      <a:pt x="139" y="117"/>
                      <a:pt x="138" y="123"/>
                      <a:pt x="140" y="110"/>
                    </a:cubicBezTo>
                    <a:cubicBezTo>
                      <a:pt x="140" y="110"/>
                      <a:pt x="140" y="110"/>
                      <a:pt x="140" y="110"/>
                    </a:cubicBezTo>
                    <a:cubicBezTo>
                      <a:pt x="140" y="33"/>
                      <a:pt x="140" y="33"/>
                      <a:pt x="140" y="33"/>
                    </a:cubicBezTo>
                    <a:cubicBezTo>
                      <a:pt x="140" y="29"/>
                      <a:pt x="142" y="29"/>
                      <a:pt x="145" y="29"/>
                    </a:cubicBezTo>
                    <a:cubicBezTo>
                      <a:pt x="148" y="31"/>
                      <a:pt x="147" y="30"/>
                      <a:pt x="148" y="33"/>
                    </a:cubicBezTo>
                    <a:cubicBezTo>
                      <a:pt x="149" y="42"/>
                      <a:pt x="149" y="42"/>
                      <a:pt x="149" y="42"/>
                    </a:cubicBezTo>
                    <a:cubicBezTo>
                      <a:pt x="151" y="34"/>
                      <a:pt x="155" y="30"/>
                      <a:pt x="163" y="27"/>
                    </a:cubicBezTo>
                    <a:cubicBezTo>
                      <a:pt x="162" y="27"/>
                      <a:pt x="163" y="27"/>
                      <a:pt x="162" y="26"/>
                    </a:cubicBezTo>
                    <a:cubicBezTo>
                      <a:pt x="162" y="15"/>
                      <a:pt x="153" y="8"/>
                      <a:pt x="130" y="8"/>
                    </a:cubicBezTo>
                    <a:close/>
                    <a:moveTo>
                      <a:pt x="88" y="105"/>
                    </a:moveTo>
                    <a:cubicBezTo>
                      <a:pt x="88" y="128"/>
                      <a:pt x="88" y="128"/>
                      <a:pt x="88" y="128"/>
                    </a:cubicBezTo>
                    <a:cubicBezTo>
                      <a:pt x="89" y="147"/>
                      <a:pt x="89" y="147"/>
                      <a:pt x="89" y="147"/>
                    </a:cubicBezTo>
                    <a:cubicBezTo>
                      <a:pt x="90" y="117"/>
                      <a:pt x="90" y="117"/>
                      <a:pt x="90" y="117"/>
                    </a:cubicBezTo>
                    <a:cubicBezTo>
                      <a:pt x="90" y="117"/>
                      <a:pt x="90" y="117"/>
                      <a:pt x="90" y="117"/>
                    </a:cubicBezTo>
                    <a:lnTo>
                      <a:pt x="88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Freeform 10"/>
              <p:cNvSpPr>
                <a:spLocks noEditPoints="1"/>
              </p:cNvSpPr>
              <p:nvPr/>
            </p:nvSpPr>
            <p:spPr bwMode="auto">
              <a:xfrm>
                <a:off x="8208963" y="5316538"/>
                <a:ext cx="190500" cy="358775"/>
              </a:xfrm>
              <a:custGeom>
                <a:avLst/>
                <a:gdLst>
                  <a:gd name="T0" fmla="*/ 54 w 57"/>
                  <a:gd name="T1" fmla="*/ 0 h 107"/>
                  <a:gd name="T2" fmla="*/ 57 w 57"/>
                  <a:gd name="T3" fmla="*/ 4 h 107"/>
                  <a:gd name="T4" fmla="*/ 57 w 57"/>
                  <a:gd name="T5" fmla="*/ 48 h 107"/>
                  <a:gd name="T6" fmla="*/ 57 w 57"/>
                  <a:gd name="T7" fmla="*/ 48 h 107"/>
                  <a:gd name="T8" fmla="*/ 57 w 57"/>
                  <a:gd name="T9" fmla="*/ 103 h 107"/>
                  <a:gd name="T10" fmla="*/ 53 w 57"/>
                  <a:gd name="T11" fmla="*/ 107 h 107"/>
                  <a:gd name="T12" fmla="*/ 49 w 57"/>
                  <a:gd name="T13" fmla="*/ 103 h 107"/>
                  <a:gd name="T14" fmla="*/ 49 w 57"/>
                  <a:gd name="T15" fmla="*/ 50 h 107"/>
                  <a:gd name="T16" fmla="*/ 27 w 57"/>
                  <a:gd name="T17" fmla="*/ 39 h 107"/>
                  <a:gd name="T18" fmla="*/ 3 w 57"/>
                  <a:gd name="T19" fmla="*/ 27 h 107"/>
                  <a:gd name="T20" fmla="*/ 3 w 57"/>
                  <a:gd name="T21" fmla="*/ 20 h 107"/>
                  <a:gd name="T22" fmla="*/ 24 w 57"/>
                  <a:gd name="T23" fmla="*/ 11 h 107"/>
                  <a:gd name="T24" fmla="*/ 52 w 57"/>
                  <a:gd name="T25" fmla="*/ 0 h 107"/>
                  <a:gd name="T26" fmla="*/ 54 w 57"/>
                  <a:gd name="T27" fmla="*/ 0 h 107"/>
                  <a:gd name="T28" fmla="*/ 49 w 57"/>
                  <a:gd name="T29" fmla="*/ 10 h 107"/>
                  <a:gd name="T30" fmla="*/ 31 w 57"/>
                  <a:gd name="T31" fmla="*/ 17 h 107"/>
                  <a:gd name="T32" fmla="*/ 15 w 57"/>
                  <a:gd name="T33" fmla="*/ 24 h 107"/>
                  <a:gd name="T34" fmla="*/ 31 w 57"/>
                  <a:gd name="T35" fmla="*/ 32 h 107"/>
                  <a:gd name="T36" fmla="*/ 49 w 57"/>
                  <a:gd name="T37" fmla="*/ 41 h 107"/>
                  <a:gd name="T38" fmla="*/ 49 w 57"/>
                  <a:gd name="T39" fmla="*/ 1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7" h="107">
                    <a:moveTo>
                      <a:pt x="54" y="0"/>
                    </a:moveTo>
                    <a:cubicBezTo>
                      <a:pt x="57" y="2"/>
                      <a:pt x="56" y="1"/>
                      <a:pt x="57" y="4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57" y="103"/>
                      <a:pt x="57" y="103"/>
                      <a:pt x="57" y="103"/>
                    </a:cubicBezTo>
                    <a:cubicBezTo>
                      <a:pt x="57" y="105"/>
                      <a:pt x="55" y="107"/>
                      <a:pt x="53" y="107"/>
                    </a:cubicBezTo>
                    <a:cubicBezTo>
                      <a:pt x="51" y="107"/>
                      <a:pt x="49" y="105"/>
                      <a:pt x="49" y="103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2" y="47"/>
                      <a:pt x="35" y="43"/>
                      <a:pt x="27" y="39"/>
                    </a:cubicBezTo>
                    <a:cubicBezTo>
                      <a:pt x="9" y="30"/>
                      <a:pt x="9" y="30"/>
                      <a:pt x="3" y="27"/>
                    </a:cubicBezTo>
                    <a:cubicBezTo>
                      <a:pt x="0" y="26"/>
                      <a:pt x="0" y="21"/>
                      <a:pt x="3" y="20"/>
                    </a:cubicBezTo>
                    <a:cubicBezTo>
                      <a:pt x="10" y="17"/>
                      <a:pt x="17" y="14"/>
                      <a:pt x="24" y="11"/>
                    </a:cubicBezTo>
                    <a:cubicBezTo>
                      <a:pt x="33" y="8"/>
                      <a:pt x="43" y="4"/>
                      <a:pt x="52" y="0"/>
                    </a:cubicBezTo>
                    <a:lnTo>
                      <a:pt x="54" y="0"/>
                    </a:lnTo>
                    <a:close/>
                    <a:moveTo>
                      <a:pt x="49" y="10"/>
                    </a:moveTo>
                    <a:cubicBezTo>
                      <a:pt x="43" y="12"/>
                      <a:pt x="37" y="15"/>
                      <a:pt x="31" y="17"/>
                    </a:cubicBezTo>
                    <a:cubicBezTo>
                      <a:pt x="25" y="20"/>
                      <a:pt x="20" y="22"/>
                      <a:pt x="15" y="24"/>
                    </a:cubicBezTo>
                    <a:cubicBezTo>
                      <a:pt x="20" y="27"/>
                      <a:pt x="25" y="29"/>
                      <a:pt x="31" y="32"/>
                    </a:cubicBezTo>
                    <a:cubicBezTo>
                      <a:pt x="37" y="35"/>
                      <a:pt x="43" y="38"/>
                      <a:pt x="49" y="41"/>
                    </a:cubicBezTo>
                    <a:lnTo>
                      <a:pt x="49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" name="Freeform 11"/>
              <p:cNvSpPr>
                <a:spLocks noEditPoints="1"/>
              </p:cNvSpPr>
              <p:nvPr/>
            </p:nvSpPr>
            <p:spPr bwMode="auto">
              <a:xfrm>
                <a:off x="7989888" y="5443538"/>
                <a:ext cx="141288" cy="174625"/>
              </a:xfrm>
              <a:custGeom>
                <a:avLst/>
                <a:gdLst>
                  <a:gd name="T0" fmla="*/ 21 w 42"/>
                  <a:gd name="T1" fmla="*/ 0 h 52"/>
                  <a:gd name="T2" fmla="*/ 21 w 42"/>
                  <a:gd name="T3" fmla="*/ 0 h 52"/>
                  <a:gd name="T4" fmla="*/ 42 w 42"/>
                  <a:gd name="T5" fmla="*/ 26 h 52"/>
                  <a:gd name="T6" fmla="*/ 21 w 42"/>
                  <a:gd name="T7" fmla="*/ 52 h 52"/>
                  <a:gd name="T8" fmla="*/ 0 w 42"/>
                  <a:gd name="T9" fmla="*/ 26 h 52"/>
                  <a:gd name="T10" fmla="*/ 20 w 42"/>
                  <a:gd name="T11" fmla="*/ 0 h 52"/>
                  <a:gd name="T12" fmla="*/ 20 w 42"/>
                  <a:gd name="T13" fmla="*/ 0 h 52"/>
                  <a:gd name="T14" fmla="*/ 21 w 42"/>
                  <a:gd name="T15" fmla="*/ 0 h 52"/>
                  <a:gd name="T16" fmla="*/ 20 w 42"/>
                  <a:gd name="T17" fmla="*/ 8 h 52"/>
                  <a:gd name="T18" fmla="*/ 8 w 42"/>
                  <a:gd name="T19" fmla="*/ 26 h 52"/>
                  <a:gd name="T20" fmla="*/ 21 w 42"/>
                  <a:gd name="T21" fmla="*/ 44 h 52"/>
                  <a:gd name="T22" fmla="*/ 34 w 42"/>
                  <a:gd name="T23" fmla="*/ 26 h 52"/>
                  <a:gd name="T24" fmla="*/ 20 w 42"/>
                  <a:gd name="T25" fmla="*/ 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52">
                    <a:moveTo>
                      <a:pt x="21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35" y="2"/>
                      <a:pt x="41" y="14"/>
                      <a:pt x="42" y="26"/>
                    </a:cubicBezTo>
                    <a:cubicBezTo>
                      <a:pt x="42" y="41"/>
                      <a:pt x="33" y="52"/>
                      <a:pt x="21" y="52"/>
                    </a:cubicBezTo>
                    <a:cubicBezTo>
                      <a:pt x="9" y="52"/>
                      <a:pt x="0" y="41"/>
                      <a:pt x="0" y="26"/>
                    </a:cubicBezTo>
                    <a:cubicBezTo>
                      <a:pt x="1" y="14"/>
                      <a:pt x="7" y="2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1" y="0"/>
                    </a:lnTo>
                    <a:close/>
                    <a:moveTo>
                      <a:pt x="20" y="8"/>
                    </a:moveTo>
                    <a:cubicBezTo>
                      <a:pt x="12" y="9"/>
                      <a:pt x="9" y="19"/>
                      <a:pt x="8" y="26"/>
                    </a:cubicBezTo>
                    <a:cubicBezTo>
                      <a:pt x="8" y="37"/>
                      <a:pt x="14" y="44"/>
                      <a:pt x="21" y="44"/>
                    </a:cubicBezTo>
                    <a:cubicBezTo>
                      <a:pt x="28" y="44"/>
                      <a:pt x="34" y="37"/>
                      <a:pt x="34" y="26"/>
                    </a:cubicBezTo>
                    <a:cubicBezTo>
                      <a:pt x="33" y="18"/>
                      <a:pt x="29" y="10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Freeform 12"/>
              <p:cNvSpPr>
                <a:spLocks noEditPoints="1"/>
              </p:cNvSpPr>
              <p:nvPr/>
            </p:nvSpPr>
            <p:spPr bwMode="auto">
              <a:xfrm>
                <a:off x="7524750" y="5407025"/>
                <a:ext cx="141288" cy="174625"/>
              </a:xfrm>
              <a:custGeom>
                <a:avLst/>
                <a:gdLst>
                  <a:gd name="T0" fmla="*/ 21 w 42"/>
                  <a:gd name="T1" fmla="*/ 0 h 52"/>
                  <a:gd name="T2" fmla="*/ 25 w 42"/>
                  <a:gd name="T3" fmla="*/ 1 h 52"/>
                  <a:gd name="T4" fmla="*/ 42 w 42"/>
                  <a:gd name="T5" fmla="*/ 26 h 52"/>
                  <a:gd name="T6" fmla="*/ 21 w 42"/>
                  <a:gd name="T7" fmla="*/ 52 h 52"/>
                  <a:gd name="T8" fmla="*/ 0 w 42"/>
                  <a:gd name="T9" fmla="*/ 26 h 52"/>
                  <a:gd name="T10" fmla="*/ 21 w 42"/>
                  <a:gd name="T11" fmla="*/ 0 h 52"/>
                  <a:gd name="T12" fmla="*/ 21 w 42"/>
                  <a:gd name="T13" fmla="*/ 8 h 52"/>
                  <a:gd name="T14" fmla="*/ 8 w 42"/>
                  <a:gd name="T15" fmla="*/ 26 h 52"/>
                  <a:gd name="T16" fmla="*/ 21 w 42"/>
                  <a:gd name="T17" fmla="*/ 44 h 52"/>
                  <a:gd name="T18" fmla="*/ 34 w 42"/>
                  <a:gd name="T19" fmla="*/ 26 h 52"/>
                  <a:gd name="T20" fmla="*/ 28 w 42"/>
                  <a:gd name="T21" fmla="*/ 11 h 52"/>
                  <a:gd name="T22" fmla="*/ 24 w 42"/>
                  <a:gd name="T23" fmla="*/ 8 h 52"/>
                  <a:gd name="T24" fmla="*/ 21 w 42"/>
                  <a:gd name="T25" fmla="*/ 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52">
                    <a:moveTo>
                      <a:pt x="21" y="0"/>
                    </a:moveTo>
                    <a:cubicBezTo>
                      <a:pt x="25" y="1"/>
                      <a:pt x="25" y="1"/>
                      <a:pt x="25" y="1"/>
                    </a:cubicBezTo>
                    <a:cubicBezTo>
                      <a:pt x="37" y="5"/>
                      <a:pt x="41" y="14"/>
                      <a:pt x="42" y="26"/>
                    </a:cubicBezTo>
                    <a:cubicBezTo>
                      <a:pt x="42" y="40"/>
                      <a:pt x="33" y="52"/>
                      <a:pt x="21" y="52"/>
                    </a:cubicBezTo>
                    <a:cubicBezTo>
                      <a:pt x="9" y="52"/>
                      <a:pt x="0" y="40"/>
                      <a:pt x="0" y="26"/>
                    </a:cubicBezTo>
                    <a:cubicBezTo>
                      <a:pt x="0" y="13"/>
                      <a:pt x="7" y="2"/>
                      <a:pt x="21" y="0"/>
                    </a:cubicBezTo>
                    <a:close/>
                    <a:moveTo>
                      <a:pt x="21" y="8"/>
                    </a:moveTo>
                    <a:cubicBezTo>
                      <a:pt x="14" y="8"/>
                      <a:pt x="8" y="16"/>
                      <a:pt x="8" y="26"/>
                    </a:cubicBezTo>
                    <a:cubicBezTo>
                      <a:pt x="8" y="36"/>
                      <a:pt x="14" y="44"/>
                      <a:pt x="21" y="44"/>
                    </a:cubicBezTo>
                    <a:cubicBezTo>
                      <a:pt x="28" y="44"/>
                      <a:pt x="34" y="36"/>
                      <a:pt x="34" y="26"/>
                    </a:cubicBezTo>
                    <a:cubicBezTo>
                      <a:pt x="34" y="21"/>
                      <a:pt x="33" y="15"/>
                      <a:pt x="28" y="11"/>
                    </a:cubicBezTo>
                    <a:cubicBezTo>
                      <a:pt x="27" y="10"/>
                      <a:pt x="25" y="9"/>
                      <a:pt x="24" y="8"/>
                    </a:cubicBezTo>
                    <a:lnTo>
                      <a:pt x="21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Freeform 13"/>
              <p:cNvSpPr>
                <a:spLocks noEditPoints="1"/>
              </p:cNvSpPr>
              <p:nvPr/>
            </p:nvSpPr>
            <p:spPr bwMode="auto">
              <a:xfrm>
                <a:off x="7729538" y="5373688"/>
                <a:ext cx="133350" cy="163512"/>
              </a:xfrm>
              <a:custGeom>
                <a:avLst/>
                <a:gdLst>
                  <a:gd name="T0" fmla="*/ 20 w 40"/>
                  <a:gd name="T1" fmla="*/ 0 h 49"/>
                  <a:gd name="T2" fmla="*/ 40 w 40"/>
                  <a:gd name="T3" fmla="*/ 25 h 49"/>
                  <a:gd name="T4" fmla="*/ 20 w 40"/>
                  <a:gd name="T5" fmla="*/ 49 h 49"/>
                  <a:gd name="T6" fmla="*/ 0 w 40"/>
                  <a:gd name="T7" fmla="*/ 25 h 49"/>
                  <a:gd name="T8" fmla="*/ 20 w 40"/>
                  <a:gd name="T9" fmla="*/ 0 h 49"/>
                  <a:gd name="T10" fmla="*/ 20 w 40"/>
                  <a:gd name="T11" fmla="*/ 8 h 49"/>
                  <a:gd name="T12" fmla="*/ 8 w 40"/>
                  <a:gd name="T13" fmla="*/ 25 h 49"/>
                  <a:gd name="T14" fmla="*/ 20 w 40"/>
                  <a:gd name="T15" fmla="*/ 41 h 49"/>
                  <a:gd name="T16" fmla="*/ 32 w 40"/>
                  <a:gd name="T17" fmla="*/ 25 h 49"/>
                  <a:gd name="T18" fmla="*/ 20 w 40"/>
                  <a:gd name="T19" fmla="*/ 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49">
                    <a:moveTo>
                      <a:pt x="20" y="0"/>
                    </a:moveTo>
                    <a:cubicBezTo>
                      <a:pt x="31" y="0"/>
                      <a:pt x="40" y="11"/>
                      <a:pt x="40" y="25"/>
                    </a:cubicBezTo>
                    <a:cubicBezTo>
                      <a:pt x="40" y="38"/>
                      <a:pt x="31" y="49"/>
                      <a:pt x="20" y="49"/>
                    </a:cubicBezTo>
                    <a:cubicBezTo>
                      <a:pt x="9" y="49"/>
                      <a:pt x="0" y="38"/>
                      <a:pt x="0" y="25"/>
                    </a:cubicBezTo>
                    <a:cubicBezTo>
                      <a:pt x="0" y="11"/>
                      <a:pt x="9" y="0"/>
                      <a:pt x="20" y="0"/>
                    </a:cubicBezTo>
                    <a:close/>
                    <a:moveTo>
                      <a:pt x="20" y="8"/>
                    </a:moveTo>
                    <a:cubicBezTo>
                      <a:pt x="14" y="8"/>
                      <a:pt x="8" y="16"/>
                      <a:pt x="8" y="25"/>
                    </a:cubicBezTo>
                    <a:cubicBezTo>
                      <a:pt x="8" y="34"/>
                      <a:pt x="14" y="41"/>
                      <a:pt x="20" y="41"/>
                    </a:cubicBezTo>
                    <a:cubicBezTo>
                      <a:pt x="26" y="41"/>
                      <a:pt x="32" y="34"/>
                      <a:pt x="32" y="25"/>
                    </a:cubicBezTo>
                    <a:cubicBezTo>
                      <a:pt x="32" y="16"/>
                      <a:pt x="26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0" y="4706128"/>
            <a:ext cx="1139943" cy="2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8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5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BioDigitalPC</a:t>
            </a:r>
            <a:r>
              <a:rPr lang="en-GB" baseline="30000" dirty="0"/>
              <a:t>®</a:t>
            </a:r>
            <a:r>
              <a:rPr lang="en-GB" dirty="0"/>
              <a:t> 9 is the first fully functional, credit card sized x86 computer on the market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394" y="1263029"/>
            <a:ext cx="5813560" cy="252635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1587161" y="2821254"/>
            <a:ext cx="1898668" cy="1296144"/>
          </a:xfrm>
          <a:prstGeom prst="straightConnector1">
            <a:avLst/>
          </a:prstGeom>
          <a:ln w="31750">
            <a:solidFill>
              <a:schemeClr val="bg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928326" y="2361803"/>
            <a:ext cx="3596002" cy="1789581"/>
          </a:xfrm>
          <a:prstGeom prst="straightConnector1">
            <a:avLst/>
          </a:prstGeom>
          <a:ln w="31750">
            <a:solidFill>
              <a:schemeClr val="bg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502116" y="2230967"/>
            <a:ext cx="45548" cy="464711"/>
          </a:xfrm>
          <a:prstGeom prst="straightConnector1">
            <a:avLst/>
          </a:prstGeom>
          <a:ln w="31750">
            <a:solidFill>
              <a:schemeClr val="bg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7908" y="2266427"/>
            <a:ext cx="1095740" cy="504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chemeClr val="bg1"/>
                </a:solidFill>
              </a:rPr>
              <a:t>6.5 mm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76363" y="3513558"/>
            <a:ext cx="1368152" cy="504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chemeClr val="bg1"/>
                </a:solidFill>
              </a:rPr>
              <a:t>54 mm</a:t>
            </a:r>
          </a:p>
        </p:txBody>
      </p:sp>
      <p:sp>
        <p:nvSpPr>
          <p:cNvPr id="19" name="TextBox 18"/>
          <p:cNvSpPr txBox="1"/>
          <p:nvPr/>
        </p:nvSpPr>
        <p:spPr>
          <a:xfrm rot="19646919">
            <a:off x="5366152" y="3261529"/>
            <a:ext cx="1368152" cy="504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chemeClr val="bg1"/>
                </a:solidFill>
              </a:rPr>
              <a:t>84 mm</a:t>
            </a:r>
          </a:p>
        </p:txBody>
      </p:sp>
      <p:sp>
        <p:nvSpPr>
          <p:cNvPr id="8" name="Rectangle 7"/>
          <p:cNvSpPr/>
          <p:nvPr/>
        </p:nvSpPr>
        <p:spPr>
          <a:xfrm>
            <a:off x="72798" y="4567134"/>
            <a:ext cx="1656184" cy="536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See appendix for specs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17546" y="3870332"/>
            <a:ext cx="766688" cy="766688"/>
            <a:chOff x="472434" y="3710721"/>
            <a:chExt cx="766688" cy="766688"/>
          </a:xfrm>
        </p:grpSpPr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>
              <a:off x="657689" y="3832684"/>
              <a:ext cx="396178" cy="522762"/>
              <a:chOff x="3757613" y="346077"/>
              <a:chExt cx="4670425" cy="6162679"/>
            </a:xfrm>
            <a:solidFill>
              <a:schemeClr val="bg1"/>
            </a:solidFill>
          </p:grpSpPr>
          <p:sp>
            <p:nvSpPr>
              <p:cNvPr id="21" name="Freeform 115"/>
              <p:cNvSpPr>
                <a:spLocks noEditPoints="1"/>
              </p:cNvSpPr>
              <p:nvPr/>
            </p:nvSpPr>
            <p:spPr bwMode="auto">
              <a:xfrm>
                <a:off x="3757613" y="346077"/>
                <a:ext cx="4670425" cy="6162679"/>
              </a:xfrm>
              <a:custGeom>
                <a:avLst/>
                <a:gdLst>
                  <a:gd name="T0" fmla="*/ 830 w 1404"/>
                  <a:gd name="T1" fmla="*/ 64 h 1852"/>
                  <a:gd name="T2" fmla="*/ 702 w 1404"/>
                  <a:gd name="T3" fmla="*/ 0 h 1852"/>
                  <a:gd name="T4" fmla="*/ 574 w 1404"/>
                  <a:gd name="T5" fmla="*/ 64 h 1852"/>
                  <a:gd name="T6" fmla="*/ 0 w 1404"/>
                  <a:gd name="T7" fmla="*/ 254 h 1852"/>
                  <a:gd name="T8" fmla="*/ 190 w 1404"/>
                  <a:gd name="T9" fmla="*/ 1852 h 1852"/>
                  <a:gd name="T10" fmla="*/ 1404 w 1404"/>
                  <a:gd name="T11" fmla="*/ 1662 h 1852"/>
                  <a:gd name="T12" fmla="*/ 1214 w 1404"/>
                  <a:gd name="T13" fmla="*/ 64 h 1852"/>
                  <a:gd name="T14" fmla="*/ 800 w 1404"/>
                  <a:gd name="T15" fmla="*/ 158 h 1852"/>
                  <a:gd name="T16" fmla="*/ 830 w 1404"/>
                  <a:gd name="T17" fmla="*/ 220 h 1852"/>
                  <a:gd name="T18" fmla="*/ 992 w 1404"/>
                  <a:gd name="T19" fmla="*/ 254 h 1852"/>
                  <a:gd name="T20" fmla="*/ 446 w 1404"/>
                  <a:gd name="T21" fmla="*/ 288 h 1852"/>
                  <a:gd name="T22" fmla="*/ 446 w 1404"/>
                  <a:gd name="T23" fmla="*/ 220 h 1852"/>
                  <a:gd name="T24" fmla="*/ 604 w 1404"/>
                  <a:gd name="T25" fmla="*/ 190 h 1852"/>
                  <a:gd name="T26" fmla="*/ 702 w 1404"/>
                  <a:gd name="T27" fmla="*/ 60 h 1852"/>
                  <a:gd name="T28" fmla="*/ 958 w 1404"/>
                  <a:gd name="T29" fmla="*/ 348 h 1852"/>
                  <a:gd name="T30" fmla="*/ 1052 w 1404"/>
                  <a:gd name="T31" fmla="*/ 252 h 1852"/>
                  <a:gd name="T32" fmla="*/ 1216 w 1404"/>
                  <a:gd name="T33" fmla="*/ 254 h 1852"/>
                  <a:gd name="T34" fmla="*/ 1214 w 1404"/>
                  <a:gd name="T35" fmla="*/ 1664 h 1852"/>
                  <a:gd name="T36" fmla="*/ 188 w 1404"/>
                  <a:gd name="T37" fmla="*/ 1662 h 1852"/>
                  <a:gd name="T38" fmla="*/ 190 w 1404"/>
                  <a:gd name="T39" fmla="*/ 252 h 1852"/>
                  <a:gd name="T40" fmla="*/ 352 w 1404"/>
                  <a:gd name="T41" fmla="*/ 254 h 1852"/>
                  <a:gd name="T42" fmla="*/ 1344 w 1404"/>
                  <a:gd name="T43" fmla="*/ 1662 h 1852"/>
                  <a:gd name="T44" fmla="*/ 190 w 1404"/>
                  <a:gd name="T45" fmla="*/ 1792 h 1852"/>
                  <a:gd name="T46" fmla="*/ 60 w 1404"/>
                  <a:gd name="T47" fmla="*/ 254 h 1852"/>
                  <a:gd name="T48" fmla="*/ 548 w 1404"/>
                  <a:gd name="T49" fmla="*/ 124 h 1852"/>
                  <a:gd name="T50" fmla="*/ 544 w 1404"/>
                  <a:gd name="T51" fmla="*/ 160 h 1852"/>
                  <a:gd name="T52" fmla="*/ 375 w 1404"/>
                  <a:gd name="T53" fmla="*/ 192 h 1852"/>
                  <a:gd name="T54" fmla="*/ 128 w 1404"/>
                  <a:gd name="T55" fmla="*/ 254 h 1852"/>
                  <a:gd name="T56" fmla="*/ 190 w 1404"/>
                  <a:gd name="T57" fmla="*/ 1724 h 1852"/>
                  <a:gd name="T58" fmla="*/ 1276 w 1404"/>
                  <a:gd name="T59" fmla="*/ 1662 h 1852"/>
                  <a:gd name="T60" fmla="*/ 1214 w 1404"/>
                  <a:gd name="T61" fmla="*/ 192 h 1852"/>
                  <a:gd name="T62" fmla="*/ 958 w 1404"/>
                  <a:gd name="T63" fmla="*/ 160 h 1852"/>
                  <a:gd name="T64" fmla="*/ 860 w 1404"/>
                  <a:gd name="T65" fmla="*/ 158 h 1852"/>
                  <a:gd name="T66" fmla="*/ 1214 w 1404"/>
                  <a:gd name="T67" fmla="*/ 124 h 1852"/>
                  <a:gd name="T68" fmla="*/ 1344 w 1404"/>
                  <a:gd name="T69" fmla="*/ 1662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04" h="1852">
                    <a:moveTo>
                      <a:pt x="1214" y="64"/>
                    </a:moveTo>
                    <a:cubicBezTo>
                      <a:pt x="830" y="64"/>
                      <a:pt x="830" y="64"/>
                      <a:pt x="830" y="64"/>
                    </a:cubicBezTo>
                    <a:cubicBezTo>
                      <a:pt x="830" y="64"/>
                      <a:pt x="829" y="64"/>
                      <a:pt x="829" y="64"/>
                    </a:cubicBezTo>
                    <a:cubicBezTo>
                      <a:pt x="800" y="25"/>
                      <a:pt x="754" y="0"/>
                      <a:pt x="702" y="0"/>
                    </a:cubicBezTo>
                    <a:cubicBezTo>
                      <a:pt x="650" y="0"/>
                      <a:pt x="604" y="25"/>
                      <a:pt x="575" y="64"/>
                    </a:cubicBezTo>
                    <a:cubicBezTo>
                      <a:pt x="575" y="64"/>
                      <a:pt x="574" y="64"/>
                      <a:pt x="574" y="64"/>
                    </a:cubicBezTo>
                    <a:cubicBezTo>
                      <a:pt x="190" y="64"/>
                      <a:pt x="190" y="64"/>
                      <a:pt x="190" y="64"/>
                    </a:cubicBezTo>
                    <a:cubicBezTo>
                      <a:pt x="85" y="64"/>
                      <a:pt x="0" y="149"/>
                      <a:pt x="0" y="254"/>
                    </a:cubicBezTo>
                    <a:cubicBezTo>
                      <a:pt x="0" y="1662"/>
                      <a:pt x="0" y="1662"/>
                      <a:pt x="0" y="1662"/>
                    </a:cubicBezTo>
                    <a:cubicBezTo>
                      <a:pt x="0" y="1767"/>
                      <a:pt x="85" y="1852"/>
                      <a:pt x="190" y="1852"/>
                    </a:cubicBezTo>
                    <a:cubicBezTo>
                      <a:pt x="1214" y="1852"/>
                      <a:pt x="1214" y="1852"/>
                      <a:pt x="1214" y="1852"/>
                    </a:cubicBezTo>
                    <a:cubicBezTo>
                      <a:pt x="1319" y="1852"/>
                      <a:pt x="1404" y="1767"/>
                      <a:pt x="1404" y="1662"/>
                    </a:cubicBezTo>
                    <a:cubicBezTo>
                      <a:pt x="1404" y="254"/>
                      <a:pt x="1404" y="254"/>
                      <a:pt x="1404" y="254"/>
                    </a:cubicBezTo>
                    <a:cubicBezTo>
                      <a:pt x="1404" y="149"/>
                      <a:pt x="1319" y="64"/>
                      <a:pt x="1214" y="64"/>
                    </a:cubicBezTo>
                    <a:close/>
                    <a:moveTo>
                      <a:pt x="702" y="60"/>
                    </a:moveTo>
                    <a:cubicBezTo>
                      <a:pt x="756" y="60"/>
                      <a:pt x="800" y="104"/>
                      <a:pt x="800" y="158"/>
                    </a:cubicBezTo>
                    <a:cubicBezTo>
                      <a:pt x="800" y="190"/>
                      <a:pt x="800" y="190"/>
                      <a:pt x="800" y="190"/>
                    </a:cubicBezTo>
                    <a:cubicBezTo>
                      <a:pt x="800" y="207"/>
                      <a:pt x="813" y="220"/>
                      <a:pt x="830" y="220"/>
                    </a:cubicBezTo>
                    <a:cubicBezTo>
                      <a:pt x="958" y="220"/>
                      <a:pt x="958" y="220"/>
                      <a:pt x="958" y="220"/>
                    </a:cubicBezTo>
                    <a:cubicBezTo>
                      <a:pt x="977" y="220"/>
                      <a:pt x="992" y="235"/>
                      <a:pt x="992" y="254"/>
                    </a:cubicBezTo>
                    <a:cubicBezTo>
                      <a:pt x="992" y="273"/>
                      <a:pt x="977" y="288"/>
                      <a:pt x="958" y="288"/>
                    </a:cubicBezTo>
                    <a:cubicBezTo>
                      <a:pt x="446" y="288"/>
                      <a:pt x="446" y="288"/>
                      <a:pt x="446" y="288"/>
                    </a:cubicBezTo>
                    <a:cubicBezTo>
                      <a:pt x="427" y="288"/>
                      <a:pt x="412" y="273"/>
                      <a:pt x="412" y="254"/>
                    </a:cubicBezTo>
                    <a:cubicBezTo>
                      <a:pt x="412" y="235"/>
                      <a:pt x="427" y="220"/>
                      <a:pt x="446" y="220"/>
                    </a:cubicBezTo>
                    <a:cubicBezTo>
                      <a:pt x="574" y="220"/>
                      <a:pt x="574" y="220"/>
                      <a:pt x="574" y="220"/>
                    </a:cubicBezTo>
                    <a:cubicBezTo>
                      <a:pt x="591" y="220"/>
                      <a:pt x="604" y="207"/>
                      <a:pt x="604" y="190"/>
                    </a:cubicBezTo>
                    <a:cubicBezTo>
                      <a:pt x="604" y="158"/>
                      <a:pt x="604" y="158"/>
                      <a:pt x="604" y="158"/>
                    </a:cubicBezTo>
                    <a:cubicBezTo>
                      <a:pt x="604" y="104"/>
                      <a:pt x="648" y="60"/>
                      <a:pt x="702" y="60"/>
                    </a:cubicBezTo>
                    <a:close/>
                    <a:moveTo>
                      <a:pt x="446" y="348"/>
                    </a:moveTo>
                    <a:cubicBezTo>
                      <a:pt x="958" y="348"/>
                      <a:pt x="958" y="348"/>
                      <a:pt x="958" y="348"/>
                    </a:cubicBezTo>
                    <a:cubicBezTo>
                      <a:pt x="1010" y="348"/>
                      <a:pt x="1052" y="306"/>
                      <a:pt x="1052" y="254"/>
                    </a:cubicBezTo>
                    <a:cubicBezTo>
                      <a:pt x="1052" y="253"/>
                      <a:pt x="1052" y="253"/>
                      <a:pt x="1052" y="252"/>
                    </a:cubicBezTo>
                    <a:cubicBezTo>
                      <a:pt x="1214" y="252"/>
                      <a:pt x="1214" y="252"/>
                      <a:pt x="1214" y="252"/>
                    </a:cubicBezTo>
                    <a:cubicBezTo>
                      <a:pt x="1215" y="252"/>
                      <a:pt x="1216" y="253"/>
                      <a:pt x="1216" y="254"/>
                    </a:cubicBezTo>
                    <a:cubicBezTo>
                      <a:pt x="1216" y="1662"/>
                      <a:pt x="1216" y="1662"/>
                      <a:pt x="1216" y="1662"/>
                    </a:cubicBezTo>
                    <a:cubicBezTo>
                      <a:pt x="1216" y="1663"/>
                      <a:pt x="1215" y="1664"/>
                      <a:pt x="1214" y="1664"/>
                    </a:cubicBezTo>
                    <a:cubicBezTo>
                      <a:pt x="190" y="1664"/>
                      <a:pt x="190" y="1664"/>
                      <a:pt x="190" y="1664"/>
                    </a:cubicBezTo>
                    <a:cubicBezTo>
                      <a:pt x="189" y="1664"/>
                      <a:pt x="188" y="1663"/>
                      <a:pt x="188" y="1662"/>
                    </a:cubicBezTo>
                    <a:cubicBezTo>
                      <a:pt x="188" y="254"/>
                      <a:pt x="188" y="254"/>
                      <a:pt x="188" y="254"/>
                    </a:cubicBezTo>
                    <a:cubicBezTo>
                      <a:pt x="188" y="253"/>
                      <a:pt x="189" y="252"/>
                      <a:pt x="190" y="252"/>
                    </a:cubicBezTo>
                    <a:cubicBezTo>
                      <a:pt x="352" y="252"/>
                      <a:pt x="352" y="252"/>
                      <a:pt x="352" y="252"/>
                    </a:cubicBezTo>
                    <a:cubicBezTo>
                      <a:pt x="352" y="253"/>
                      <a:pt x="352" y="253"/>
                      <a:pt x="352" y="254"/>
                    </a:cubicBezTo>
                    <a:cubicBezTo>
                      <a:pt x="352" y="306"/>
                      <a:pt x="394" y="348"/>
                      <a:pt x="446" y="348"/>
                    </a:cubicBezTo>
                    <a:close/>
                    <a:moveTo>
                      <a:pt x="1344" y="1662"/>
                    </a:moveTo>
                    <a:cubicBezTo>
                      <a:pt x="1344" y="1734"/>
                      <a:pt x="1286" y="1792"/>
                      <a:pt x="1214" y="1792"/>
                    </a:cubicBezTo>
                    <a:cubicBezTo>
                      <a:pt x="190" y="1792"/>
                      <a:pt x="190" y="1792"/>
                      <a:pt x="190" y="1792"/>
                    </a:cubicBezTo>
                    <a:cubicBezTo>
                      <a:pt x="118" y="1792"/>
                      <a:pt x="60" y="1734"/>
                      <a:pt x="60" y="1662"/>
                    </a:cubicBezTo>
                    <a:cubicBezTo>
                      <a:pt x="60" y="254"/>
                      <a:pt x="60" y="254"/>
                      <a:pt x="60" y="254"/>
                    </a:cubicBezTo>
                    <a:cubicBezTo>
                      <a:pt x="60" y="182"/>
                      <a:pt x="118" y="124"/>
                      <a:pt x="190" y="124"/>
                    </a:cubicBezTo>
                    <a:cubicBezTo>
                      <a:pt x="548" y="124"/>
                      <a:pt x="548" y="124"/>
                      <a:pt x="548" y="124"/>
                    </a:cubicBezTo>
                    <a:cubicBezTo>
                      <a:pt x="545" y="135"/>
                      <a:pt x="544" y="146"/>
                      <a:pt x="544" y="158"/>
                    </a:cubicBezTo>
                    <a:cubicBezTo>
                      <a:pt x="544" y="160"/>
                      <a:pt x="544" y="160"/>
                      <a:pt x="544" y="160"/>
                    </a:cubicBezTo>
                    <a:cubicBezTo>
                      <a:pt x="446" y="160"/>
                      <a:pt x="446" y="160"/>
                      <a:pt x="446" y="160"/>
                    </a:cubicBezTo>
                    <a:cubicBezTo>
                      <a:pt x="418" y="160"/>
                      <a:pt x="393" y="172"/>
                      <a:pt x="375" y="192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56" y="192"/>
                      <a:pt x="128" y="220"/>
                      <a:pt x="128" y="254"/>
                    </a:cubicBezTo>
                    <a:cubicBezTo>
                      <a:pt x="128" y="1662"/>
                      <a:pt x="128" y="1662"/>
                      <a:pt x="128" y="1662"/>
                    </a:cubicBezTo>
                    <a:cubicBezTo>
                      <a:pt x="128" y="1696"/>
                      <a:pt x="156" y="1724"/>
                      <a:pt x="190" y="1724"/>
                    </a:cubicBezTo>
                    <a:cubicBezTo>
                      <a:pt x="1214" y="1724"/>
                      <a:pt x="1214" y="1724"/>
                      <a:pt x="1214" y="1724"/>
                    </a:cubicBezTo>
                    <a:cubicBezTo>
                      <a:pt x="1248" y="1724"/>
                      <a:pt x="1276" y="1696"/>
                      <a:pt x="1276" y="1662"/>
                    </a:cubicBezTo>
                    <a:cubicBezTo>
                      <a:pt x="1276" y="254"/>
                      <a:pt x="1276" y="254"/>
                      <a:pt x="1276" y="254"/>
                    </a:cubicBezTo>
                    <a:cubicBezTo>
                      <a:pt x="1276" y="220"/>
                      <a:pt x="1248" y="192"/>
                      <a:pt x="1214" y="192"/>
                    </a:cubicBezTo>
                    <a:cubicBezTo>
                      <a:pt x="1029" y="192"/>
                      <a:pt x="1029" y="192"/>
                      <a:pt x="1029" y="192"/>
                    </a:cubicBezTo>
                    <a:cubicBezTo>
                      <a:pt x="1011" y="172"/>
                      <a:pt x="986" y="160"/>
                      <a:pt x="958" y="160"/>
                    </a:cubicBezTo>
                    <a:cubicBezTo>
                      <a:pt x="860" y="160"/>
                      <a:pt x="860" y="160"/>
                      <a:pt x="860" y="160"/>
                    </a:cubicBezTo>
                    <a:cubicBezTo>
                      <a:pt x="860" y="158"/>
                      <a:pt x="860" y="158"/>
                      <a:pt x="860" y="158"/>
                    </a:cubicBezTo>
                    <a:cubicBezTo>
                      <a:pt x="860" y="146"/>
                      <a:pt x="859" y="135"/>
                      <a:pt x="856" y="124"/>
                    </a:cubicBezTo>
                    <a:cubicBezTo>
                      <a:pt x="1214" y="124"/>
                      <a:pt x="1214" y="124"/>
                      <a:pt x="1214" y="124"/>
                    </a:cubicBezTo>
                    <a:cubicBezTo>
                      <a:pt x="1286" y="124"/>
                      <a:pt x="1344" y="182"/>
                      <a:pt x="1344" y="254"/>
                    </a:cubicBezTo>
                    <a:lnTo>
                      <a:pt x="1344" y="16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" name="Freeform 116"/>
              <p:cNvSpPr>
                <a:spLocks/>
              </p:cNvSpPr>
              <p:nvPr/>
            </p:nvSpPr>
            <p:spPr bwMode="auto">
              <a:xfrm>
                <a:off x="5992813" y="771525"/>
                <a:ext cx="200025" cy="412750"/>
              </a:xfrm>
              <a:custGeom>
                <a:avLst/>
                <a:gdLst>
                  <a:gd name="T0" fmla="*/ 30 w 60"/>
                  <a:gd name="T1" fmla="*/ 124 h 124"/>
                  <a:gd name="T2" fmla="*/ 60 w 60"/>
                  <a:gd name="T3" fmla="*/ 94 h 124"/>
                  <a:gd name="T4" fmla="*/ 60 w 60"/>
                  <a:gd name="T5" fmla="*/ 30 h 124"/>
                  <a:gd name="T6" fmla="*/ 30 w 60"/>
                  <a:gd name="T7" fmla="*/ 0 h 124"/>
                  <a:gd name="T8" fmla="*/ 0 w 60"/>
                  <a:gd name="T9" fmla="*/ 30 h 124"/>
                  <a:gd name="T10" fmla="*/ 0 w 60"/>
                  <a:gd name="T11" fmla="*/ 94 h 124"/>
                  <a:gd name="T12" fmla="*/ 30 w 60"/>
                  <a:gd name="T13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124">
                    <a:moveTo>
                      <a:pt x="30" y="124"/>
                    </a:moveTo>
                    <a:cubicBezTo>
                      <a:pt x="47" y="124"/>
                      <a:pt x="60" y="111"/>
                      <a:pt x="60" y="94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111"/>
                      <a:pt x="13" y="124"/>
                      <a:pt x="30" y="1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" name="Freeform 117"/>
              <p:cNvSpPr>
                <a:spLocks/>
              </p:cNvSpPr>
              <p:nvPr/>
            </p:nvSpPr>
            <p:spPr bwMode="auto">
              <a:xfrm>
                <a:off x="5886451" y="2474913"/>
                <a:ext cx="1476375" cy="200025"/>
              </a:xfrm>
              <a:custGeom>
                <a:avLst/>
                <a:gdLst>
                  <a:gd name="T0" fmla="*/ 30 w 444"/>
                  <a:gd name="T1" fmla="*/ 60 h 60"/>
                  <a:gd name="T2" fmla="*/ 414 w 444"/>
                  <a:gd name="T3" fmla="*/ 60 h 60"/>
                  <a:gd name="T4" fmla="*/ 444 w 444"/>
                  <a:gd name="T5" fmla="*/ 30 h 60"/>
                  <a:gd name="T6" fmla="*/ 414 w 444"/>
                  <a:gd name="T7" fmla="*/ 0 h 60"/>
                  <a:gd name="T8" fmla="*/ 30 w 444"/>
                  <a:gd name="T9" fmla="*/ 0 h 60"/>
                  <a:gd name="T10" fmla="*/ 0 w 444"/>
                  <a:gd name="T11" fmla="*/ 30 h 60"/>
                  <a:gd name="T12" fmla="*/ 30 w 444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4" h="60">
                    <a:moveTo>
                      <a:pt x="30" y="60"/>
                    </a:moveTo>
                    <a:cubicBezTo>
                      <a:pt x="414" y="60"/>
                      <a:pt x="414" y="60"/>
                      <a:pt x="414" y="60"/>
                    </a:cubicBezTo>
                    <a:cubicBezTo>
                      <a:pt x="431" y="60"/>
                      <a:pt x="444" y="47"/>
                      <a:pt x="444" y="30"/>
                    </a:cubicBezTo>
                    <a:cubicBezTo>
                      <a:pt x="444" y="13"/>
                      <a:pt x="431" y="0"/>
                      <a:pt x="414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" name="Freeform 118"/>
              <p:cNvSpPr>
                <a:spLocks/>
              </p:cNvSpPr>
              <p:nvPr/>
            </p:nvSpPr>
            <p:spPr bwMode="auto">
              <a:xfrm>
                <a:off x="4811713" y="2252663"/>
                <a:ext cx="858838" cy="635000"/>
              </a:xfrm>
              <a:custGeom>
                <a:avLst/>
                <a:gdLst>
                  <a:gd name="T0" fmla="*/ 12 w 258"/>
                  <a:gd name="T1" fmla="*/ 76 h 191"/>
                  <a:gd name="T2" fmla="*/ 12 w 258"/>
                  <a:gd name="T3" fmla="*/ 118 h 191"/>
                  <a:gd name="T4" fmla="*/ 76 w 258"/>
                  <a:gd name="T5" fmla="*/ 182 h 191"/>
                  <a:gd name="T6" fmla="*/ 97 w 258"/>
                  <a:gd name="T7" fmla="*/ 191 h 191"/>
                  <a:gd name="T8" fmla="*/ 118 w 258"/>
                  <a:gd name="T9" fmla="*/ 182 h 191"/>
                  <a:gd name="T10" fmla="*/ 246 w 258"/>
                  <a:gd name="T11" fmla="*/ 54 h 191"/>
                  <a:gd name="T12" fmla="*/ 246 w 258"/>
                  <a:gd name="T13" fmla="*/ 12 h 191"/>
                  <a:gd name="T14" fmla="*/ 204 w 258"/>
                  <a:gd name="T15" fmla="*/ 12 h 191"/>
                  <a:gd name="T16" fmla="*/ 97 w 258"/>
                  <a:gd name="T17" fmla="*/ 119 h 191"/>
                  <a:gd name="T18" fmla="*/ 54 w 258"/>
                  <a:gd name="T19" fmla="*/ 76 h 191"/>
                  <a:gd name="T20" fmla="*/ 12 w 258"/>
                  <a:gd name="T21" fmla="*/ 76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8" h="191">
                    <a:moveTo>
                      <a:pt x="12" y="76"/>
                    </a:moveTo>
                    <a:cubicBezTo>
                      <a:pt x="0" y="88"/>
                      <a:pt x="0" y="106"/>
                      <a:pt x="12" y="118"/>
                    </a:cubicBezTo>
                    <a:cubicBezTo>
                      <a:pt x="76" y="182"/>
                      <a:pt x="76" y="182"/>
                      <a:pt x="76" y="182"/>
                    </a:cubicBezTo>
                    <a:cubicBezTo>
                      <a:pt x="82" y="188"/>
                      <a:pt x="89" y="191"/>
                      <a:pt x="97" y="191"/>
                    </a:cubicBezTo>
                    <a:cubicBezTo>
                      <a:pt x="105" y="191"/>
                      <a:pt x="112" y="188"/>
                      <a:pt x="118" y="182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58" y="42"/>
                      <a:pt x="258" y="23"/>
                      <a:pt x="246" y="12"/>
                    </a:cubicBezTo>
                    <a:cubicBezTo>
                      <a:pt x="234" y="0"/>
                      <a:pt x="216" y="0"/>
                      <a:pt x="204" y="12"/>
                    </a:cubicBezTo>
                    <a:cubicBezTo>
                      <a:pt x="97" y="119"/>
                      <a:pt x="97" y="119"/>
                      <a:pt x="97" y="119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42" y="64"/>
                      <a:pt x="24" y="64"/>
                      <a:pt x="12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" name="Freeform 119"/>
              <p:cNvSpPr>
                <a:spLocks/>
              </p:cNvSpPr>
              <p:nvPr/>
            </p:nvSpPr>
            <p:spPr bwMode="auto">
              <a:xfrm>
                <a:off x="5886451" y="3540125"/>
                <a:ext cx="1476375" cy="200025"/>
              </a:xfrm>
              <a:custGeom>
                <a:avLst/>
                <a:gdLst>
                  <a:gd name="T0" fmla="*/ 30 w 444"/>
                  <a:gd name="T1" fmla="*/ 60 h 60"/>
                  <a:gd name="T2" fmla="*/ 414 w 444"/>
                  <a:gd name="T3" fmla="*/ 60 h 60"/>
                  <a:gd name="T4" fmla="*/ 444 w 444"/>
                  <a:gd name="T5" fmla="*/ 30 h 60"/>
                  <a:gd name="T6" fmla="*/ 414 w 444"/>
                  <a:gd name="T7" fmla="*/ 0 h 60"/>
                  <a:gd name="T8" fmla="*/ 30 w 444"/>
                  <a:gd name="T9" fmla="*/ 0 h 60"/>
                  <a:gd name="T10" fmla="*/ 0 w 444"/>
                  <a:gd name="T11" fmla="*/ 30 h 60"/>
                  <a:gd name="T12" fmla="*/ 30 w 444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4" h="60">
                    <a:moveTo>
                      <a:pt x="30" y="60"/>
                    </a:moveTo>
                    <a:cubicBezTo>
                      <a:pt x="414" y="60"/>
                      <a:pt x="414" y="60"/>
                      <a:pt x="414" y="60"/>
                    </a:cubicBezTo>
                    <a:cubicBezTo>
                      <a:pt x="431" y="60"/>
                      <a:pt x="444" y="47"/>
                      <a:pt x="444" y="30"/>
                    </a:cubicBezTo>
                    <a:cubicBezTo>
                      <a:pt x="444" y="13"/>
                      <a:pt x="431" y="0"/>
                      <a:pt x="414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" name="Freeform 120"/>
              <p:cNvSpPr>
                <a:spLocks/>
              </p:cNvSpPr>
              <p:nvPr/>
            </p:nvSpPr>
            <p:spPr bwMode="auto">
              <a:xfrm>
                <a:off x="4811713" y="3317875"/>
                <a:ext cx="858838" cy="635000"/>
              </a:xfrm>
              <a:custGeom>
                <a:avLst/>
                <a:gdLst>
                  <a:gd name="T0" fmla="*/ 204 w 258"/>
                  <a:gd name="T1" fmla="*/ 12 h 191"/>
                  <a:gd name="T2" fmla="*/ 97 w 258"/>
                  <a:gd name="T3" fmla="*/ 119 h 191"/>
                  <a:gd name="T4" fmla="*/ 54 w 258"/>
                  <a:gd name="T5" fmla="*/ 76 h 191"/>
                  <a:gd name="T6" fmla="*/ 12 w 258"/>
                  <a:gd name="T7" fmla="*/ 76 h 191"/>
                  <a:gd name="T8" fmla="*/ 12 w 258"/>
                  <a:gd name="T9" fmla="*/ 118 h 191"/>
                  <a:gd name="T10" fmla="*/ 76 w 258"/>
                  <a:gd name="T11" fmla="*/ 182 h 191"/>
                  <a:gd name="T12" fmla="*/ 97 w 258"/>
                  <a:gd name="T13" fmla="*/ 191 h 191"/>
                  <a:gd name="T14" fmla="*/ 118 w 258"/>
                  <a:gd name="T15" fmla="*/ 182 h 191"/>
                  <a:gd name="T16" fmla="*/ 246 w 258"/>
                  <a:gd name="T17" fmla="*/ 54 h 191"/>
                  <a:gd name="T18" fmla="*/ 246 w 258"/>
                  <a:gd name="T19" fmla="*/ 12 h 191"/>
                  <a:gd name="T20" fmla="*/ 204 w 258"/>
                  <a:gd name="T21" fmla="*/ 12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8" h="191">
                    <a:moveTo>
                      <a:pt x="204" y="12"/>
                    </a:moveTo>
                    <a:cubicBezTo>
                      <a:pt x="97" y="119"/>
                      <a:pt x="97" y="119"/>
                      <a:pt x="97" y="119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42" y="64"/>
                      <a:pt x="24" y="64"/>
                      <a:pt x="12" y="76"/>
                    </a:cubicBezTo>
                    <a:cubicBezTo>
                      <a:pt x="0" y="88"/>
                      <a:pt x="0" y="106"/>
                      <a:pt x="12" y="118"/>
                    </a:cubicBezTo>
                    <a:cubicBezTo>
                      <a:pt x="76" y="182"/>
                      <a:pt x="76" y="182"/>
                      <a:pt x="76" y="182"/>
                    </a:cubicBezTo>
                    <a:cubicBezTo>
                      <a:pt x="82" y="188"/>
                      <a:pt x="89" y="191"/>
                      <a:pt x="97" y="191"/>
                    </a:cubicBezTo>
                    <a:cubicBezTo>
                      <a:pt x="105" y="191"/>
                      <a:pt x="112" y="188"/>
                      <a:pt x="118" y="182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58" y="42"/>
                      <a:pt x="258" y="24"/>
                      <a:pt x="246" y="12"/>
                    </a:cubicBezTo>
                    <a:cubicBezTo>
                      <a:pt x="234" y="0"/>
                      <a:pt x="216" y="0"/>
                      <a:pt x="20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" name="Freeform 121"/>
              <p:cNvSpPr>
                <a:spLocks/>
              </p:cNvSpPr>
              <p:nvPr/>
            </p:nvSpPr>
            <p:spPr bwMode="auto">
              <a:xfrm>
                <a:off x="5886451" y="4605338"/>
                <a:ext cx="1476375" cy="200025"/>
              </a:xfrm>
              <a:custGeom>
                <a:avLst/>
                <a:gdLst>
                  <a:gd name="T0" fmla="*/ 30 w 444"/>
                  <a:gd name="T1" fmla="*/ 60 h 60"/>
                  <a:gd name="T2" fmla="*/ 414 w 444"/>
                  <a:gd name="T3" fmla="*/ 60 h 60"/>
                  <a:gd name="T4" fmla="*/ 444 w 444"/>
                  <a:gd name="T5" fmla="*/ 30 h 60"/>
                  <a:gd name="T6" fmla="*/ 414 w 444"/>
                  <a:gd name="T7" fmla="*/ 0 h 60"/>
                  <a:gd name="T8" fmla="*/ 30 w 444"/>
                  <a:gd name="T9" fmla="*/ 0 h 60"/>
                  <a:gd name="T10" fmla="*/ 0 w 444"/>
                  <a:gd name="T11" fmla="*/ 30 h 60"/>
                  <a:gd name="T12" fmla="*/ 30 w 444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4" h="60">
                    <a:moveTo>
                      <a:pt x="30" y="60"/>
                    </a:moveTo>
                    <a:cubicBezTo>
                      <a:pt x="414" y="60"/>
                      <a:pt x="414" y="60"/>
                      <a:pt x="414" y="60"/>
                    </a:cubicBezTo>
                    <a:cubicBezTo>
                      <a:pt x="431" y="60"/>
                      <a:pt x="444" y="47"/>
                      <a:pt x="444" y="30"/>
                    </a:cubicBezTo>
                    <a:cubicBezTo>
                      <a:pt x="444" y="13"/>
                      <a:pt x="431" y="0"/>
                      <a:pt x="414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" name="Freeform 122"/>
              <p:cNvSpPr>
                <a:spLocks/>
              </p:cNvSpPr>
              <p:nvPr/>
            </p:nvSpPr>
            <p:spPr bwMode="auto">
              <a:xfrm>
                <a:off x="4811713" y="4383088"/>
                <a:ext cx="858838" cy="635000"/>
              </a:xfrm>
              <a:custGeom>
                <a:avLst/>
                <a:gdLst>
                  <a:gd name="T0" fmla="*/ 204 w 258"/>
                  <a:gd name="T1" fmla="*/ 12 h 191"/>
                  <a:gd name="T2" fmla="*/ 97 w 258"/>
                  <a:gd name="T3" fmla="*/ 119 h 191"/>
                  <a:gd name="T4" fmla="*/ 54 w 258"/>
                  <a:gd name="T5" fmla="*/ 76 h 191"/>
                  <a:gd name="T6" fmla="*/ 12 w 258"/>
                  <a:gd name="T7" fmla="*/ 76 h 191"/>
                  <a:gd name="T8" fmla="*/ 12 w 258"/>
                  <a:gd name="T9" fmla="*/ 118 h 191"/>
                  <a:gd name="T10" fmla="*/ 76 w 258"/>
                  <a:gd name="T11" fmla="*/ 182 h 191"/>
                  <a:gd name="T12" fmla="*/ 97 w 258"/>
                  <a:gd name="T13" fmla="*/ 191 h 191"/>
                  <a:gd name="T14" fmla="*/ 118 w 258"/>
                  <a:gd name="T15" fmla="*/ 182 h 191"/>
                  <a:gd name="T16" fmla="*/ 246 w 258"/>
                  <a:gd name="T17" fmla="*/ 54 h 191"/>
                  <a:gd name="T18" fmla="*/ 246 w 258"/>
                  <a:gd name="T19" fmla="*/ 12 h 191"/>
                  <a:gd name="T20" fmla="*/ 204 w 258"/>
                  <a:gd name="T21" fmla="*/ 12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8" h="191">
                    <a:moveTo>
                      <a:pt x="204" y="12"/>
                    </a:moveTo>
                    <a:cubicBezTo>
                      <a:pt x="97" y="119"/>
                      <a:pt x="97" y="119"/>
                      <a:pt x="97" y="119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42" y="64"/>
                      <a:pt x="24" y="64"/>
                      <a:pt x="12" y="76"/>
                    </a:cubicBezTo>
                    <a:cubicBezTo>
                      <a:pt x="0" y="88"/>
                      <a:pt x="0" y="106"/>
                      <a:pt x="12" y="118"/>
                    </a:cubicBezTo>
                    <a:cubicBezTo>
                      <a:pt x="76" y="182"/>
                      <a:pt x="76" y="182"/>
                      <a:pt x="76" y="182"/>
                    </a:cubicBezTo>
                    <a:cubicBezTo>
                      <a:pt x="82" y="188"/>
                      <a:pt x="89" y="191"/>
                      <a:pt x="97" y="191"/>
                    </a:cubicBezTo>
                    <a:cubicBezTo>
                      <a:pt x="105" y="191"/>
                      <a:pt x="112" y="188"/>
                      <a:pt x="118" y="182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58" y="42"/>
                      <a:pt x="258" y="23"/>
                      <a:pt x="246" y="12"/>
                    </a:cubicBezTo>
                    <a:cubicBezTo>
                      <a:pt x="234" y="0"/>
                      <a:pt x="216" y="0"/>
                      <a:pt x="20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9" name="Oval 28"/>
            <p:cNvSpPr/>
            <p:nvPr/>
          </p:nvSpPr>
          <p:spPr>
            <a:xfrm>
              <a:off x="472434" y="3710721"/>
              <a:ext cx="766688" cy="766688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5698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716016" y="1419622"/>
            <a:ext cx="2160240" cy="691098"/>
            <a:chOff x="4860032" y="1419622"/>
            <a:chExt cx="2160240" cy="691098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4860032" y="1419622"/>
              <a:ext cx="2160240" cy="6910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rtlCol="0" anchor="ctr"/>
            <a:lstStyle/>
            <a:p>
              <a:r>
                <a:rPr lang="en-GB" dirty="0"/>
                <a:t>Monitor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4932040" y="1513143"/>
              <a:ext cx="504056" cy="504056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5" name="Group 34"/>
            <p:cNvGrpSpPr>
              <a:grpSpLocks noChangeAspect="1"/>
            </p:cNvGrpSpPr>
            <p:nvPr/>
          </p:nvGrpSpPr>
          <p:grpSpPr>
            <a:xfrm>
              <a:off x="5042507" y="1640051"/>
              <a:ext cx="283122" cy="250240"/>
              <a:chOff x="5872163" y="3228975"/>
              <a:chExt cx="806450" cy="712788"/>
            </a:xfrm>
            <a:solidFill>
              <a:schemeClr val="bg1"/>
            </a:solidFill>
          </p:grpSpPr>
          <p:sp>
            <p:nvSpPr>
              <p:cNvPr id="36" name="Freeform 40"/>
              <p:cNvSpPr>
                <a:spLocks noEditPoints="1"/>
              </p:cNvSpPr>
              <p:nvPr/>
            </p:nvSpPr>
            <p:spPr bwMode="auto">
              <a:xfrm>
                <a:off x="5872163" y="3228975"/>
                <a:ext cx="806450" cy="590550"/>
              </a:xfrm>
              <a:custGeom>
                <a:avLst/>
                <a:gdLst>
                  <a:gd name="T0" fmla="*/ 122 w 132"/>
                  <a:gd name="T1" fmla="*/ 96 h 96"/>
                  <a:gd name="T2" fmla="*/ 10 w 132"/>
                  <a:gd name="T3" fmla="*/ 96 h 96"/>
                  <a:gd name="T4" fmla="*/ 0 w 132"/>
                  <a:gd name="T5" fmla="*/ 86 h 96"/>
                  <a:gd name="T6" fmla="*/ 0 w 132"/>
                  <a:gd name="T7" fmla="*/ 10 h 96"/>
                  <a:gd name="T8" fmla="*/ 10 w 132"/>
                  <a:gd name="T9" fmla="*/ 0 h 96"/>
                  <a:gd name="T10" fmla="*/ 122 w 132"/>
                  <a:gd name="T11" fmla="*/ 0 h 96"/>
                  <a:gd name="T12" fmla="*/ 132 w 132"/>
                  <a:gd name="T13" fmla="*/ 10 h 96"/>
                  <a:gd name="T14" fmla="*/ 132 w 132"/>
                  <a:gd name="T15" fmla="*/ 86 h 96"/>
                  <a:gd name="T16" fmla="*/ 122 w 132"/>
                  <a:gd name="T17" fmla="*/ 96 h 96"/>
                  <a:gd name="T18" fmla="*/ 10 w 132"/>
                  <a:gd name="T19" fmla="*/ 4 h 96"/>
                  <a:gd name="T20" fmla="*/ 4 w 132"/>
                  <a:gd name="T21" fmla="*/ 10 h 96"/>
                  <a:gd name="T22" fmla="*/ 4 w 132"/>
                  <a:gd name="T23" fmla="*/ 86 h 96"/>
                  <a:gd name="T24" fmla="*/ 10 w 132"/>
                  <a:gd name="T25" fmla="*/ 92 h 96"/>
                  <a:gd name="T26" fmla="*/ 122 w 132"/>
                  <a:gd name="T27" fmla="*/ 92 h 96"/>
                  <a:gd name="T28" fmla="*/ 128 w 132"/>
                  <a:gd name="T29" fmla="*/ 86 h 96"/>
                  <a:gd name="T30" fmla="*/ 128 w 132"/>
                  <a:gd name="T31" fmla="*/ 10 h 96"/>
                  <a:gd name="T32" fmla="*/ 122 w 132"/>
                  <a:gd name="T33" fmla="*/ 4 h 96"/>
                  <a:gd name="T34" fmla="*/ 10 w 132"/>
                  <a:gd name="T35" fmla="*/ 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2" h="96">
                    <a:moveTo>
                      <a:pt x="122" y="96"/>
                    </a:moveTo>
                    <a:cubicBezTo>
                      <a:pt x="10" y="96"/>
                      <a:pt x="10" y="96"/>
                      <a:pt x="10" y="96"/>
                    </a:cubicBezTo>
                    <a:cubicBezTo>
                      <a:pt x="4" y="96"/>
                      <a:pt x="0" y="92"/>
                      <a:pt x="0" y="8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8" y="0"/>
                      <a:pt x="132" y="5"/>
                      <a:pt x="132" y="10"/>
                    </a:cubicBezTo>
                    <a:cubicBezTo>
                      <a:pt x="132" y="86"/>
                      <a:pt x="132" y="86"/>
                      <a:pt x="132" y="86"/>
                    </a:cubicBezTo>
                    <a:cubicBezTo>
                      <a:pt x="132" y="92"/>
                      <a:pt x="128" y="96"/>
                      <a:pt x="122" y="96"/>
                    </a:cubicBezTo>
                    <a:close/>
                    <a:moveTo>
                      <a:pt x="10" y="4"/>
                    </a:moveTo>
                    <a:cubicBezTo>
                      <a:pt x="7" y="4"/>
                      <a:pt x="4" y="7"/>
                      <a:pt x="4" y="10"/>
                    </a:cubicBezTo>
                    <a:cubicBezTo>
                      <a:pt x="4" y="86"/>
                      <a:pt x="4" y="86"/>
                      <a:pt x="4" y="86"/>
                    </a:cubicBezTo>
                    <a:cubicBezTo>
                      <a:pt x="4" y="90"/>
                      <a:pt x="7" y="92"/>
                      <a:pt x="10" y="92"/>
                    </a:cubicBezTo>
                    <a:cubicBezTo>
                      <a:pt x="122" y="92"/>
                      <a:pt x="122" y="92"/>
                      <a:pt x="122" y="92"/>
                    </a:cubicBezTo>
                    <a:cubicBezTo>
                      <a:pt x="125" y="92"/>
                      <a:pt x="128" y="90"/>
                      <a:pt x="128" y="86"/>
                    </a:cubicBezTo>
                    <a:cubicBezTo>
                      <a:pt x="128" y="10"/>
                      <a:pt x="128" y="10"/>
                      <a:pt x="128" y="10"/>
                    </a:cubicBezTo>
                    <a:cubicBezTo>
                      <a:pt x="128" y="7"/>
                      <a:pt x="125" y="4"/>
                      <a:pt x="122" y="4"/>
                    </a:cubicBezTo>
                    <a:lnTo>
                      <a:pt x="1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41"/>
              <p:cNvSpPr>
                <a:spLocks/>
              </p:cNvSpPr>
              <p:nvPr/>
            </p:nvSpPr>
            <p:spPr bwMode="auto">
              <a:xfrm>
                <a:off x="6110288" y="3917950"/>
                <a:ext cx="336550" cy="23813"/>
              </a:xfrm>
              <a:custGeom>
                <a:avLst/>
                <a:gdLst>
                  <a:gd name="T0" fmla="*/ 53 w 55"/>
                  <a:gd name="T1" fmla="*/ 4 h 4"/>
                  <a:gd name="T2" fmla="*/ 2 w 55"/>
                  <a:gd name="T3" fmla="*/ 4 h 4"/>
                  <a:gd name="T4" fmla="*/ 0 w 55"/>
                  <a:gd name="T5" fmla="*/ 2 h 4"/>
                  <a:gd name="T6" fmla="*/ 2 w 55"/>
                  <a:gd name="T7" fmla="*/ 0 h 4"/>
                  <a:gd name="T8" fmla="*/ 53 w 55"/>
                  <a:gd name="T9" fmla="*/ 0 h 4"/>
                  <a:gd name="T10" fmla="*/ 55 w 55"/>
                  <a:gd name="T11" fmla="*/ 2 h 4"/>
                  <a:gd name="T12" fmla="*/ 53 w 55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4">
                    <a:moveTo>
                      <a:pt x="5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0"/>
                      <a:pt x="0" y="0"/>
                      <a:pt x="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4" y="0"/>
                      <a:pt x="55" y="0"/>
                      <a:pt x="55" y="2"/>
                    </a:cubicBezTo>
                    <a:cubicBezTo>
                      <a:pt x="55" y="3"/>
                      <a:pt x="54" y="4"/>
                      <a:pt x="5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42"/>
              <p:cNvSpPr>
                <a:spLocks/>
              </p:cNvSpPr>
              <p:nvPr/>
            </p:nvSpPr>
            <p:spPr bwMode="auto">
              <a:xfrm>
                <a:off x="6262688" y="3794125"/>
                <a:ext cx="25400" cy="147638"/>
              </a:xfrm>
              <a:custGeom>
                <a:avLst/>
                <a:gdLst>
                  <a:gd name="T0" fmla="*/ 2 w 4"/>
                  <a:gd name="T1" fmla="*/ 24 h 24"/>
                  <a:gd name="T2" fmla="*/ 0 w 4"/>
                  <a:gd name="T3" fmla="*/ 22 h 24"/>
                  <a:gd name="T4" fmla="*/ 0 w 4"/>
                  <a:gd name="T5" fmla="*/ 2 h 24"/>
                  <a:gd name="T6" fmla="*/ 2 w 4"/>
                  <a:gd name="T7" fmla="*/ 0 h 24"/>
                  <a:gd name="T8" fmla="*/ 4 w 4"/>
                  <a:gd name="T9" fmla="*/ 2 h 24"/>
                  <a:gd name="T10" fmla="*/ 4 w 4"/>
                  <a:gd name="T11" fmla="*/ 22 h 24"/>
                  <a:gd name="T12" fmla="*/ 2 w 4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4">
                    <a:moveTo>
                      <a:pt x="2" y="24"/>
                    </a:moveTo>
                    <a:cubicBezTo>
                      <a:pt x="1" y="24"/>
                      <a:pt x="0" y="23"/>
                      <a:pt x="0" y="2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3"/>
                      <a:pt x="3" y="24"/>
                      <a:pt x="2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4716016" y="2221371"/>
            <a:ext cx="2160240" cy="691098"/>
            <a:chOff x="4860032" y="2221371"/>
            <a:chExt cx="2160240" cy="691098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4860032" y="2221371"/>
              <a:ext cx="2160240" cy="6910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rtlCol="0" anchor="ctr"/>
            <a:lstStyle/>
            <a:p>
              <a:r>
                <a:rPr lang="en-GB" dirty="0"/>
                <a:t>TV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4932040" y="2314892"/>
              <a:ext cx="504056" cy="504056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3" name="Group 42"/>
            <p:cNvGrpSpPr>
              <a:grpSpLocks noChangeAspect="1"/>
            </p:cNvGrpSpPr>
            <p:nvPr/>
          </p:nvGrpSpPr>
          <p:grpSpPr>
            <a:xfrm>
              <a:off x="5018406" y="2446102"/>
              <a:ext cx="331325" cy="241636"/>
              <a:chOff x="8653463" y="5522913"/>
              <a:chExt cx="1208087" cy="881062"/>
            </a:xfrm>
            <a:solidFill>
              <a:schemeClr val="bg1"/>
            </a:solidFill>
          </p:grpSpPr>
          <p:sp>
            <p:nvSpPr>
              <p:cNvPr id="44" name="Freeform 23"/>
              <p:cNvSpPr>
                <a:spLocks noEditPoints="1"/>
              </p:cNvSpPr>
              <p:nvPr/>
            </p:nvSpPr>
            <p:spPr bwMode="auto">
              <a:xfrm>
                <a:off x="8653463" y="5522913"/>
                <a:ext cx="1208087" cy="763587"/>
              </a:xfrm>
              <a:custGeom>
                <a:avLst/>
                <a:gdLst>
                  <a:gd name="T0" fmla="*/ 0 w 361"/>
                  <a:gd name="T1" fmla="*/ 0 h 227"/>
                  <a:gd name="T2" fmla="*/ 0 w 361"/>
                  <a:gd name="T3" fmla="*/ 223 h 227"/>
                  <a:gd name="T4" fmla="*/ 180 w 361"/>
                  <a:gd name="T5" fmla="*/ 227 h 227"/>
                  <a:gd name="T6" fmla="*/ 361 w 361"/>
                  <a:gd name="T7" fmla="*/ 223 h 227"/>
                  <a:gd name="T8" fmla="*/ 361 w 361"/>
                  <a:gd name="T9" fmla="*/ 0 h 227"/>
                  <a:gd name="T10" fmla="*/ 0 w 361"/>
                  <a:gd name="T11" fmla="*/ 0 h 227"/>
                  <a:gd name="T12" fmla="*/ 188 w 361"/>
                  <a:gd name="T13" fmla="*/ 216 h 227"/>
                  <a:gd name="T14" fmla="*/ 172 w 361"/>
                  <a:gd name="T15" fmla="*/ 216 h 227"/>
                  <a:gd name="T16" fmla="*/ 172 w 361"/>
                  <a:gd name="T17" fmla="*/ 213 h 227"/>
                  <a:gd name="T18" fmla="*/ 188 w 361"/>
                  <a:gd name="T19" fmla="*/ 213 h 227"/>
                  <a:gd name="T20" fmla="*/ 188 w 361"/>
                  <a:gd name="T21" fmla="*/ 216 h 227"/>
                  <a:gd name="T22" fmla="*/ 351 w 361"/>
                  <a:gd name="T23" fmla="*/ 206 h 227"/>
                  <a:gd name="T24" fmla="*/ 10 w 361"/>
                  <a:gd name="T25" fmla="*/ 206 h 227"/>
                  <a:gd name="T26" fmla="*/ 10 w 361"/>
                  <a:gd name="T27" fmla="*/ 10 h 227"/>
                  <a:gd name="T28" fmla="*/ 351 w 361"/>
                  <a:gd name="T29" fmla="*/ 10 h 227"/>
                  <a:gd name="T30" fmla="*/ 351 w 361"/>
                  <a:gd name="T31" fmla="*/ 206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61" h="227">
                    <a:moveTo>
                      <a:pt x="0" y="0"/>
                    </a:moveTo>
                    <a:cubicBezTo>
                      <a:pt x="0" y="223"/>
                      <a:pt x="0" y="223"/>
                      <a:pt x="0" y="223"/>
                    </a:cubicBezTo>
                    <a:cubicBezTo>
                      <a:pt x="0" y="223"/>
                      <a:pt x="42" y="227"/>
                      <a:pt x="180" y="227"/>
                    </a:cubicBezTo>
                    <a:cubicBezTo>
                      <a:pt x="318" y="227"/>
                      <a:pt x="361" y="223"/>
                      <a:pt x="361" y="223"/>
                    </a:cubicBezTo>
                    <a:cubicBezTo>
                      <a:pt x="361" y="0"/>
                      <a:pt x="361" y="0"/>
                      <a:pt x="361" y="0"/>
                    </a:cubicBezTo>
                    <a:lnTo>
                      <a:pt x="0" y="0"/>
                    </a:lnTo>
                    <a:close/>
                    <a:moveTo>
                      <a:pt x="188" y="216"/>
                    </a:moveTo>
                    <a:cubicBezTo>
                      <a:pt x="172" y="216"/>
                      <a:pt x="172" y="216"/>
                      <a:pt x="172" y="216"/>
                    </a:cubicBezTo>
                    <a:cubicBezTo>
                      <a:pt x="172" y="213"/>
                      <a:pt x="172" y="213"/>
                      <a:pt x="172" y="213"/>
                    </a:cubicBezTo>
                    <a:cubicBezTo>
                      <a:pt x="188" y="213"/>
                      <a:pt x="188" y="213"/>
                      <a:pt x="188" y="213"/>
                    </a:cubicBezTo>
                    <a:lnTo>
                      <a:pt x="188" y="216"/>
                    </a:lnTo>
                    <a:close/>
                    <a:moveTo>
                      <a:pt x="351" y="206"/>
                    </a:moveTo>
                    <a:cubicBezTo>
                      <a:pt x="10" y="206"/>
                      <a:pt x="10" y="206"/>
                      <a:pt x="10" y="206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351" y="10"/>
                      <a:pt x="351" y="10"/>
                      <a:pt x="351" y="10"/>
                    </a:cubicBezTo>
                    <a:lnTo>
                      <a:pt x="351" y="2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Rectangle 24"/>
              <p:cNvSpPr>
                <a:spLocks noChangeArrowheads="1"/>
              </p:cNvSpPr>
              <p:nvPr/>
            </p:nvSpPr>
            <p:spPr bwMode="auto">
              <a:xfrm>
                <a:off x="8856663" y="6383338"/>
                <a:ext cx="800100" cy="2063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" name="Rectangle 25"/>
              <p:cNvSpPr>
                <a:spLocks noChangeArrowheads="1"/>
              </p:cNvSpPr>
              <p:nvPr/>
            </p:nvSpPr>
            <p:spPr bwMode="auto">
              <a:xfrm>
                <a:off x="9212263" y="6303963"/>
                <a:ext cx="87312" cy="635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4716016" y="3023120"/>
            <a:ext cx="2160240" cy="691098"/>
            <a:chOff x="4860032" y="3023120"/>
            <a:chExt cx="2160240" cy="691098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4860032" y="3023120"/>
              <a:ext cx="2160240" cy="6910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rtlCol="0" anchor="ctr"/>
            <a:lstStyle/>
            <a:p>
              <a:r>
                <a:rPr lang="en-GB" dirty="0"/>
                <a:t>Keyboard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4932040" y="3116641"/>
              <a:ext cx="504056" cy="504056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reeform 29"/>
            <p:cNvSpPr>
              <a:spLocks noChangeAspect="1" noEditPoints="1"/>
            </p:cNvSpPr>
            <p:nvPr/>
          </p:nvSpPr>
          <p:spPr bwMode="auto">
            <a:xfrm>
              <a:off x="5014192" y="3280785"/>
              <a:ext cx="339752" cy="175768"/>
            </a:xfrm>
            <a:custGeom>
              <a:avLst/>
              <a:gdLst>
                <a:gd name="T0" fmla="*/ 10 w 328"/>
                <a:gd name="T1" fmla="*/ 168 h 168"/>
                <a:gd name="T2" fmla="*/ 318 w 328"/>
                <a:gd name="T3" fmla="*/ 0 h 168"/>
                <a:gd name="T4" fmla="*/ 8 w 328"/>
                <a:gd name="T5" fmla="*/ 32 h 168"/>
                <a:gd name="T6" fmla="*/ 64 w 328"/>
                <a:gd name="T7" fmla="*/ 8 h 168"/>
                <a:gd name="T8" fmla="*/ 72 w 328"/>
                <a:gd name="T9" fmla="*/ 8 h 168"/>
                <a:gd name="T10" fmla="*/ 72 w 328"/>
                <a:gd name="T11" fmla="*/ 8 h 168"/>
                <a:gd name="T12" fmla="*/ 104 w 328"/>
                <a:gd name="T13" fmla="*/ 32 h 168"/>
                <a:gd name="T14" fmla="*/ 160 w 328"/>
                <a:gd name="T15" fmla="*/ 32 h 168"/>
                <a:gd name="T16" fmla="*/ 192 w 328"/>
                <a:gd name="T17" fmla="*/ 8 h 168"/>
                <a:gd name="T18" fmla="*/ 200 w 328"/>
                <a:gd name="T19" fmla="*/ 8 h 168"/>
                <a:gd name="T20" fmla="*/ 200 w 328"/>
                <a:gd name="T21" fmla="*/ 8 h 168"/>
                <a:gd name="T22" fmla="*/ 232 w 328"/>
                <a:gd name="T23" fmla="*/ 32 h 168"/>
                <a:gd name="T24" fmla="*/ 288 w 328"/>
                <a:gd name="T25" fmla="*/ 32 h 168"/>
                <a:gd name="T26" fmla="*/ 320 w 328"/>
                <a:gd name="T27" fmla="*/ 8 h 168"/>
                <a:gd name="T28" fmla="*/ 8 w 328"/>
                <a:gd name="T29" fmla="*/ 40 h 168"/>
                <a:gd name="T30" fmla="*/ 8 w 328"/>
                <a:gd name="T31" fmla="*/ 40 h 168"/>
                <a:gd name="T32" fmla="*/ 40 w 328"/>
                <a:gd name="T33" fmla="*/ 64 h 168"/>
                <a:gd name="T34" fmla="*/ 96 w 328"/>
                <a:gd name="T35" fmla="*/ 64 h 168"/>
                <a:gd name="T36" fmla="*/ 128 w 328"/>
                <a:gd name="T37" fmla="*/ 40 h 168"/>
                <a:gd name="T38" fmla="*/ 136 w 328"/>
                <a:gd name="T39" fmla="*/ 40 h 168"/>
                <a:gd name="T40" fmla="*/ 136 w 328"/>
                <a:gd name="T41" fmla="*/ 40 h 168"/>
                <a:gd name="T42" fmla="*/ 168 w 328"/>
                <a:gd name="T43" fmla="*/ 64 h 168"/>
                <a:gd name="T44" fmla="*/ 224 w 328"/>
                <a:gd name="T45" fmla="*/ 64 h 168"/>
                <a:gd name="T46" fmla="*/ 256 w 328"/>
                <a:gd name="T47" fmla="*/ 40 h 168"/>
                <a:gd name="T48" fmla="*/ 264 w 328"/>
                <a:gd name="T49" fmla="*/ 40 h 168"/>
                <a:gd name="T50" fmla="*/ 264 w 328"/>
                <a:gd name="T51" fmla="*/ 40 h 168"/>
                <a:gd name="T52" fmla="*/ 264 w 328"/>
                <a:gd name="T53" fmla="*/ 96 h 168"/>
                <a:gd name="T54" fmla="*/ 8 w 328"/>
                <a:gd name="T55" fmla="*/ 72 h 168"/>
                <a:gd name="T56" fmla="*/ 8 w 328"/>
                <a:gd name="T57" fmla="*/ 72 h 168"/>
                <a:gd name="T58" fmla="*/ 40 w 328"/>
                <a:gd name="T59" fmla="*/ 96 h 168"/>
                <a:gd name="T60" fmla="*/ 96 w 328"/>
                <a:gd name="T61" fmla="*/ 96 h 168"/>
                <a:gd name="T62" fmla="*/ 128 w 328"/>
                <a:gd name="T63" fmla="*/ 72 h 168"/>
                <a:gd name="T64" fmla="*/ 136 w 328"/>
                <a:gd name="T65" fmla="*/ 72 h 168"/>
                <a:gd name="T66" fmla="*/ 136 w 328"/>
                <a:gd name="T67" fmla="*/ 72 h 168"/>
                <a:gd name="T68" fmla="*/ 168 w 328"/>
                <a:gd name="T69" fmla="*/ 96 h 168"/>
                <a:gd name="T70" fmla="*/ 224 w 328"/>
                <a:gd name="T71" fmla="*/ 96 h 168"/>
                <a:gd name="T72" fmla="*/ 256 w 328"/>
                <a:gd name="T73" fmla="*/ 72 h 168"/>
                <a:gd name="T74" fmla="*/ 8 w 328"/>
                <a:gd name="T75" fmla="*/ 104 h 168"/>
                <a:gd name="T76" fmla="*/ 8 w 328"/>
                <a:gd name="T77" fmla="*/ 104 h 168"/>
                <a:gd name="T78" fmla="*/ 72 w 328"/>
                <a:gd name="T79" fmla="*/ 128 h 168"/>
                <a:gd name="T80" fmla="*/ 128 w 328"/>
                <a:gd name="T81" fmla="*/ 128 h 168"/>
                <a:gd name="T82" fmla="*/ 160 w 328"/>
                <a:gd name="T83" fmla="*/ 104 h 168"/>
                <a:gd name="T84" fmla="*/ 168 w 328"/>
                <a:gd name="T85" fmla="*/ 104 h 168"/>
                <a:gd name="T86" fmla="*/ 168 w 328"/>
                <a:gd name="T87" fmla="*/ 104 h 168"/>
                <a:gd name="T88" fmla="*/ 200 w 328"/>
                <a:gd name="T89" fmla="*/ 128 h 168"/>
                <a:gd name="T90" fmla="*/ 256 w 328"/>
                <a:gd name="T91" fmla="*/ 128 h 168"/>
                <a:gd name="T92" fmla="*/ 320 w 328"/>
                <a:gd name="T93" fmla="*/ 104 h 168"/>
                <a:gd name="T94" fmla="*/ 8 w 328"/>
                <a:gd name="T95" fmla="*/ 136 h 168"/>
                <a:gd name="T96" fmla="*/ 8 w 328"/>
                <a:gd name="T97" fmla="*/ 136 h 168"/>
                <a:gd name="T98" fmla="*/ 56 w 328"/>
                <a:gd name="T99" fmla="*/ 160 h 168"/>
                <a:gd name="T100" fmla="*/ 240 w 328"/>
                <a:gd name="T101" fmla="*/ 160 h 168"/>
                <a:gd name="T102" fmla="*/ 272 w 328"/>
                <a:gd name="T103" fmla="*/ 136 h 168"/>
                <a:gd name="T104" fmla="*/ 280 w 328"/>
                <a:gd name="T105" fmla="*/ 136 h 168"/>
                <a:gd name="T106" fmla="*/ 280 w 328"/>
                <a:gd name="T107" fmla="*/ 13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8" h="168">
                  <a:moveTo>
                    <a:pt x="10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1" y="168"/>
                    <a:pt x="6" y="168"/>
                    <a:pt x="10" y="168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24" y="168"/>
                    <a:pt x="326" y="166"/>
                    <a:pt x="328" y="162"/>
                  </a:cubicBezTo>
                  <a:cubicBezTo>
                    <a:pt x="328" y="6"/>
                    <a:pt x="328" y="6"/>
                    <a:pt x="328" y="6"/>
                  </a:cubicBezTo>
                  <a:cubicBezTo>
                    <a:pt x="327" y="0"/>
                    <a:pt x="323" y="0"/>
                    <a:pt x="318" y="0"/>
                  </a:cubicBezTo>
                  <a:lnTo>
                    <a:pt x="10" y="0"/>
                  </a:lnTo>
                  <a:close/>
                  <a:moveTo>
                    <a:pt x="32" y="8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6" y="8"/>
                    <a:pt x="25" y="8"/>
                    <a:pt x="32" y="8"/>
                  </a:cubicBezTo>
                  <a:close/>
                  <a:moveTo>
                    <a:pt x="40" y="8"/>
                  </a:moveTo>
                  <a:cubicBezTo>
                    <a:pt x="64" y="8"/>
                    <a:pt x="64" y="8"/>
                    <a:pt x="64" y="8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40" y="32"/>
                    <a:pt x="40" y="32"/>
                    <a:pt x="40" y="32"/>
                  </a:cubicBezTo>
                  <a:lnTo>
                    <a:pt x="40" y="8"/>
                  </a:lnTo>
                  <a:close/>
                  <a:moveTo>
                    <a:pt x="72" y="8"/>
                  </a:moveTo>
                  <a:cubicBezTo>
                    <a:pt x="96" y="8"/>
                    <a:pt x="96" y="8"/>
                    <a:pt x="96" y="8"/>
                  </a:cubicBezTo>
                  <a:cubicBezTo>
                    <a:pt x="96" y="32"/>
                    <a:pt x="96" y="32"/>
                    <a:pt x="96" y="32"/>
                  </a:cubicBezTo>
                  <a:cubicBezTo>
                    <a:pt x="72" y="32"/>
                    <a:pt x="72" y="32"/>
                    <a:pt x="72" y="32"/>
                  </a:cubicBezTo>
                  <a:lnTo>
                    <a:pt x="72" y="8"/>
                  </a:lnTo>
                  <a:close/>
                  <a:moveTo>
                    <a:pt x="104" y="8"/>
                  </a:moveTo>
                  <a:cubicBezTo>
                    <a:pt x="128" y="8"/>
                    <a:pt x="128" y="8"/>
                    <a:pt x="128" y="8"/>
                  </a:cubicBezTo>
                  <a:cubicBezTo>
                    <a:pt x="128" y="32"/>
                    <a:pt x="128" y="32"/>
                    <a:pt x="128" y="32"/>
                  </a:cubicBezTo>
                  <a:cubicBezTo>
                    <a:pt x="104" y="32"/>
                    <a:pt x="104" y="32"/>
                    <a:pt x="104" y="32"/>
                  </a:cubicBezTo>
                  <a:lnTo>
                    <a:pt x="104" y="8"/>
                  </a:lnTo>
                  <a:close/>
                  <a:moveTo>
                    <a:pt x="136" y="8"/>
                  </a:moveTo>
                  <a:cubicBezTo>
                    <a:pt x="160" y="8"/>
                    <a:pt x="160" y="8"/>
                    <a:pt x="160" y="8"/>
                  </a:cubicBezTo>
                  <a:cubicBezTo>
                    <a:pt x="160" y="32"/>
                    <a:pt x="160" y="32"/>
                    <a:pt x="160" y="32"/>
                  </a:cubicBezTo>
                  <a:cubicBezTo>
                    <a:pt x="136" y="32"/>
                    <a:pt x="136" y="32"/>
                    <a:pt x="136" y="32"/>
                  </a:cubicBezTo>
                  <a:lnTo>
                    <a:pt x="136" y="8"/>
                  </a:lnTo>
                  <a:close/>
                  <a:moveTo>
                    <a:pt x="168" y="8"/>
                  </a:moveTo>
                  <a:cubicBezTo>
                    <a:pt x="192" y="8"/>
                    <a:pt x="192" y="8"/>
                    <a:pt x="192" y="8"/>
                  </a:cubicBezTo>
                  <a:cubicBezTo>
                    <a:pt x="192" y="32"/>
                    <a:pt x="192" y="32"/>
                    <a:pt x="192" y="32"/>
                  </a:cubicBezTo>
                  <a:cubicBezTo>
                    <a:pt x="168" y="32"/>
                    <a:pt x="168" y="32"/>
                    <a:pt x="168" y="32"/>
                  </a:cubicBezTo>
                  <a:lnTo>
                    <a:pt x="168" y="8"/>
                  </a:lnTo>
                  <a:close/>
                  <a:moveTo>
                    <a:pt x="200" y="8"/>
                  </a:moveTo>
                  <a:cubicBezTo>
                    <a:pt x="224" y="8"/>
                    <a:pt x="224" y="8"/>
                    <a:pt x="224" y="8"/>
                  </a:cubicBezTo>
                  <a:cubicBezTo>
                    <a:pt x="224" y="32"/>
                    <a:pt x="224" y="32"/>
                    <a:pt x="224" y="32"/>
                  </a:cubicBezTo>
                  <a:cubicBezTo>
                    <a:pt x="200" y="32"/>
                    <a:pt x="200" y="32"/>
                    <a:pt x="200" y="32"/>
                  </a:cubicBezTo>
                  <a:lnTo>
                    <a:pt x="200" y="8"/>
                  </a:lnTo>
                  <a:close/>
                  <a:moveTo>
                    <a:pt x="232" y="8"/>
                  </a:moveTo>
                  <a:cubicBezTo>
                    <a:pt x="256" y="8"/>
                    <a:pt x="256" y="8"/>
                    <a:pt x="256" y="8"/>
                  </a:cubicBezTo>
                  <a:cubicBezTo>
                    <a:pt x="256" y="32"/>
                    <a:pt x="256" y="32"/>
                    <a:pt x="256" y="32"/>
                  </a:cubicBezTo>
                  <a:cubicBezTo>
                    <a:pt x="232" y="32"/>
                    <a:pt x="232" y="32"/>
                    <a:pt x="232" y="32"/>
                  </a:cubicBezTo>
                  <a:lnTo>
                    <a:pt x="232" y="8"/>
                  </a:lnTo>
                  <a:close/>
                  <a:moveTo>
                    <a:pt x="264" y="8"/>
                  </a:moveTo>
                  <a:cubicBezTo>
                    <a:pt x="288" y="8"/>
                    <a:pt x="288" y="8"/>
                    <a:pt x="288" y="8"/>
                  </a:cubicBezTo>
                  <a:cubicBezTo>
                    <a:pt x="288" y="32"/>
                    <a:pt x="288" y="32"/>
                    <a:pt x="288" y="32"/>
                  </a:cubicBezTo>
                  <a:cubicBezTo>
                    <a:pt x="264" y="32"/>
                    <a:pt x="264" y="32"/>
                    <a:pt x="264" y="32"/>
                  </a:cubicBezTo>
                  <a:lnTo>
                    <a:pt x="264" y="8"/>
                  </a:lnTo>
                  <a:close/>
                  <a:moveTo>
                    <a:pt x="296" y="8"/>
                  </a:moveTo>
                  <a:cubicBezTo>
                    <a:pt x="304" y="8"/>
                    <a:pt x="312" y="8"/>
                    <a:pt x="320" y="8"/>
                  </a:cubicBezTo>
                  <a:cubicBezTo>
                    <a:pt x="320" y="32"/>
                    <a:pt x="320" y="32"/>
                    <a:pt x="320" y="32"/>
                  </a:cubicBezTo>
                  <a:cubicBezTo>
                    <a:pt x="296" y="32"/>
                    <a:pt x="296" y="32"/>
                    <a:pt x="296" y="32"/>
                  </a:cubicBezTo>
                  <a:lnTo>
                    <a:pt x="296" y="8"/>
                  </a:lnTo>
                  <a:close/>
                  <a:moveTo>
                    <a:pt x="8" y="40"/>
                  </a:moveTo>
                  <a:cubicBezTo>
                    <a:pt x="32" y="40"/>
                    <a:pt x="32" y="40"/>
                    <a:pt x="32" y="40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8" y="64"/>
                    <a:pt x="8" y="64"/>
                    <a:pt x="8" y="64"/>
                  </a:cubicBezTo>
                  <a:lnTo>
                    <a:pt x="8" y="40"/>
                  </a:lnTo>
                  <a:close/>
                  <a:moveTo>
                    <a:pt x="40" y="40"/>
                  </a:moveTo>
                  <a:cubicBezTo>
                    <a:pt x="64" y="40"/>
                    <a:pt x="64" y="40"/>
                    <a:pt x="64" y="40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40" y="64"/>
                    <a:pt x="40" y="64"/>
                    <a:pt x="40" y="64"/>
                  </a:cubicBezTo>
                  <a:lnTo>
                    <a:pt x="40" y="40"/>
                  </a:lnTo>
                  <a:close/>
                  <a:moveTo>
                    <a:pt x="72" y="40"/>
                  </a:moveTo>
                  <a:cubicBezTo>
                    <a:pt x="96" y="40"/>
                    <a:pt x="96" y="40"/>
                    <a:pt x="96" y="40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72" y="64"/>
                    <a:pt x="72" y="64"/>
                    <a:pt x="72" y="64"/>
                  </a:cubicBezTo>
                  <a:lnTo>
                    <a:pt x="72" y="40"/>
                  </a:lnTo>
                  <a:close/>
                  <a:moveTo>
                    <a:pt x="104" y="40"/>
                  </a:moveTo>
                  <a:cubicBezTo>
                    <a:pt x="128" y="40"/>
                    <a:pt x="128" y="40"/>
                    <a:pt x="128" y="40"/>
                  </a:cubicBezTo>
                  <a:cubicBezTo>
                    <a:pt x="128" y="64"/>
                    <a:pt x="128" y="64"/>
                    <a:pt x="128" y="64"/>
                  </a:cubicBezTo>
                  <a:cubicBezTo>
                    <a:pt x="104" y="64"/>
                    <a:pt x="104" y="64"/>
                    <a:pt x="104" y="64"/>
                  </a:cubicBezTo>
                  <a:lnTo>
                    <a:pt x="104" y="40"/>
                  </a:lnTo>
                  <a:close/>
                  <a:moveTo>
                    <a:pt x="136" y="40"/>
                  </a:moveTo>
                  <a:cubicBezTo>
                    <a:pt x="160" y="40"/>
                    <a:pt x="160" y="40"/>
                    <a:pt x="160" y="40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36" y="64"/>
                    <a:pt x="136" y="64"/>
                    <a:pt x="136" y="64"/>
                  </a:cubicBezTo>
                  <a:lnTo>
                    <a:pt x="136" y="40"/>
                  </a:lnTo>
                  <a:close/>
                  <a:moveTo>
                    <a:pt x="168" y="40"/>
                  </a:moveTo>
                  <a:cubicBezTo>
                    <a:pt x="192" y="40"/>
                    <a:pt x="192" y="40"/>
                    <a:pt x="192" y="40"/>
                  </a:cubicBezTo>
                  <a:cubicBezTo>
                    <a:pt x="192" y="64"/>
                    <a:pt x="192" y="64"/>
                    <a:pt x="192" y="64"/>
                  </a:cubicBezTo>
                  <a:cubicBezTo>
                    <a:pt x="168" y="64"/>
                    <a:pt x="168" y="64"/>
                    <a:pt x="168" y="64"/>
                  </a:cubicBezTo>
                  <a:lnTo>
                    <a:pt x="168" y="40"/>
                  </a:lnTo>
                  <a:close/>
                  <a:moveTo>
                    <a:pt x="200" y="40"/>
                  </a:moveTo>
                  <a:cubicBezTo>
                    <a:pt x="224" y="40"/>
                    <a:pt x="224" y="40"/>
                    <a:pt x="224" y="40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0" y="64"/>
                    <a:pt x="200" y="64"/>
                    <a:pt x="200" y="64"/>
                  </a:cubicBezTo>
                  <a:lnTo>
                    <a:pt x="200" y="40"/>
                  </a:lnTo>
                  <a:close/>
                  <a:moveTo>
                    <a:pt x="232" y="40"/>
                  </a:moveTo>
                  <a:cubicBezTo>
                    <a:pt x="256" y="40"/>
                    <a:pt x="256" y="40"/>
                    <a:pt x="256" y="40"/>
                  </a:cubicBezTo>
                  <a:cubicBezTo>
                    <a:pt x="256" y="64"/>
                    <a:pt x="256" y="64"/>
                    <a:pt x="256" y="64"/>
                  </a:cubicBezTo>
                  <a:cubicBezTo>
                    <a:pt x="232" y="64"/>
                    <a:pt x="232" y="64"/>
                    <a:pt x="232" y="64"/>
                  </a:cubicBezTo>
                  <a:lnTo>
                    <a:pt x="232" y="40"/>
                  </a:lnTo>
                  <a:close/>
                  <a:moveTo>
                    <a:pt x="264" y="40"/>
                  </a:moveTo>
                  <a:cubicBezTo>
                    <a:pt x="288" y="40"/>
                    <a:pt x="288" y="40"/>
                    <a:pt x="288" y="40"/>
                  </a:cubicBezTo>
                  <a:cubicBezTo>
                    <a:pt x="288" y="64"/>
                    <a:pt x="288" y="64"/>
                    <a:pt x="288" y="64"/>
                  </a:cubicBezTo>
                  <a:cubicBezTo>
                    <a:pt x="264" y="64"/>
                    <a:pt x="264" y="64"/>
                    <a:pt x="264" y="64"/>
                  </a:cubicBezTo>
                  <a:lnTo>
                    <a:pt x="264" y="40"/>
                  </a:lnTo>
                  <a:close/>
                  <a:moveTo>
                    <a:pt x="296" y="40"/>
                  </a:moveTo>
                  <a:cubicBezTo>
                    <a:pt x="320" y="40"/>
                    <a:pt x="320" y="40"/>
                    <a:pt x="320" y="40"/>
                  </a:cubicBezTo>
                  <a:cubicBezTo>
                    <a:pt x="320" y="96"/>
                    <a:pt x="320" y="96"/>
                    <a:pt x="320" y="96"/>
                  </a:cubicBezTo>
                  <a:cubicBezTo>
                    <a:pt x="264" y="96"/>
                    <a:pt x="264" y="96"/>
                    <a:pt x="264" y="96"/>
                  </a:cubicBezTo>
                  <a:cubicBezTo>
                    <a:pt x="264" y="72"/>
                    <a:pt x="264" y="72"/>
                    <a:pt x="264" y="72"/>
                  </a:cubicBezTo>
                  <a:cubicBezTo>
                    <a:pt x="275" y="72"/>
                    <a:pt x="285" y="72"/>
                    <a:pt x="296" y="72"/>
                  </a:cubicBezTo>
                  <a:lnTo>
                    <a:pt x="296" y="40"/>
                  </a:lnTo>
                  <a:close/>
                  <a:moveTo>
                    <a:pt x="8" y="72"/>
                  </a:moveTo>
                  <a:cubicBezTo>
                    <a:pt x="32" y="72"/>
                    <a:pt x="32" y="72"/>
                    <a:pt x="32" y="72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8" y="96"/>
                    <a:pt x="8" y="96"/>
                    <a:pt x="8" y="96"/>
                  </a:cubicBezTo>
                  <a:lnTo>
                    <a:pt x="8" y="72"/>
                  </a:lnTo>
                  <a:close/>
                  <a:moveTo>
                    <a:pt x="40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40" y="96"/>
                    <a:pt x="40" y="96"/>
                    <a:pt x="40" y="96"/>
                  </a:cubicBezTo>
                  <a:lnTo>
                    <a:pt x="40" y="72"/>
                  </a:lnTo>
                  <a:close/>
                  <a:moveTo>
                    <a:pt x="72" y="72"/>
                  </a:moveTo>
                  <a:cubicBezTo>
                    <a:pt x="96" y="72"/>
                    <a:pt x="96" y="72"/>
                    <a:pt x="96" y="72"/>
                  </a:cubicBezTo>
                  <a:cubicBezTo>
                    <a:pt x="96" y="96"/>
                    <a:pt x="96" y="96"/>
                    <a:pt x="96" y="96"/>
                  </a:cubicBezTo>
                  <a:cubicBezTo>
                    <a:pt x="72" y="96"/>
                    <a:pt x="72" y="96"/>
                    <a:pt x="72" y="96"/>
                  </a:cubicBezTo>
                  <a:lnTo>
                    <a:pt x="72" y="72"/>
                  </a:lnTo>
                  <a:close/>
                  <a:moveTo>
                    <a:pt x="104" y="72"/>
                  </a:moveTo>
                  <a:cubicBezTo>
                    <a:pt x="128" y="72"/>
                    <a:pt x="128" y="72"/>
                    <a:pt x="128" y="72"/>
                  </a:cubicBezTo>
                  <a:cubicBezTo>
                    <a:pt x="128" y="96"/>
                    <a:pt x="128" y="96"/>
                    <a:pt x="128" y="96"/>
                  </a:cubicBezTo>
                  <a:cubicBezTo>
                    <a:pt x="104" y="96"/>
                    <a:pt x="104" y="96"/>
                    <a:pt x="104" y="96"/>
                  </a:cubicBezTo>
                  <a:lnTo>
                    <a:pt x="104" y="72"/>
                  </a:lnTo>
                  <a:close/>
                  <a:moveTo>
                    <a:pt x="136" y="72"/>
                  </a:moveTo>
                  <a:cubicBezTo>
                    <a:pt x="160" y="72"/>
                    <a:pt x="160" y="72"/>
                    <a:pt x="160" y="72"/>
                  </a:cubicBezTo>
                  <a:cubicBezTo>
                    <a:pt x="160" y="96"/>
                    <a:pt x="160" y="96"/>
                    <a:pt x="160" y="96"/>
                  </a:cubicBezTo>
                  <a:cubicBezTo>
                    <a:pt x="136" y="96"/>
                    <a:pt x="136" y="96"/>
                    <a:pt x="136" y="96"/>
                  </a:cubicBezTo>
                  <a:lnTo>
                    <a:pt x="136" y="72"/>
                  </a:lnTo>
                  <a:close/>
                  <a:moveTo>
                    <a:pt x="168" y="72"/>
                  </a:moveTo>
                  <a:cubicBezTo>
                    <a:pt x="192" y="72"/>
                    <a:pt x="192" y="72"/>
                    <a:pt x="192" y="72"/>
                  </a:cubicBezTo>
                  <a:cubicBezTo>
                    <a:pt x="192" y="96"/>
                    <a:pt x="192" y="96"/>
                    <a:pt x="192" y="96"/>
                  </a:cubicBezTo>
                  <a:cubicBezTo>
                    <a:pt x="168" y="96"/>
                    <a:pt x="168" y="96"/>
                    <a:pt x="168" y="96"/>
                  </a:cubicBezTo>
                  <a:lnTo>
                    <a:pt x="168" y="72"/>
                  </a:lnTo>
                  <a:close/>
                  <a:moveTo>
                    <a:pt x="200" y="72"/>
                  </a:moveTo>
                  <a:cubicBezTo>
                    <a:pt x="224" y="72"/>
                    <a:pt x="224" y="72"/>
                    <a:pt x="224" y="72"/>
                  </a:cubicBezTo>
                  <a:cubicBezTo>
                    <a:pt x="224" y="96"/>
                    <a:pt x="224" y="96"/>
                    <a:pt x="224" y="96"/>
                  </a:cubicBezTo>
                  <a:cubicBezTo>
                    <a:pt x="200" y="96"/>
                    <a:pt x="200" y="96"/>
                    <a:pt x="200" y="96"/>
                  </a:cubicBezTo>
                  <a:lnTo>
                    <a:pt x="200" y="72"/>
                  </a:lnTo>
                  <a:close/>
                  <a:moveTo>
                    <a:pt x="232" y="72"/>
                  </a:moveTo>
                  <a:cubicBezTo>
                    <a:pt x="256" y="72"/>
                    <a:pt x="256" y="72"/>
                    <a:pt x="256" y="72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32" y="96"/>
                    <a:pt x="232" y="96"/>
                    <a:pt x="232" y="96"/>
                  </a:cubicBezTo>
                  <a:lnTo>
                    <a:pt x="232" y="72"/>
                  </a:lnTo>
                  <a:close/>
                  <a:moveTo>
                    <a:pt x="8" y="104"/>
                  </a:moveTo>
                  <a:cubicBezTo>
                    <a:pt x="64" y="104"/>
                    <a:pt x="64" y="104"/>
                    <a:pt x="64" y="104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8" y="128"/>
                    <a:pt x="8" y="128"/>
                    <a:pt x="8" y="128"/>
                  </a:cubicBezTo>
                  <a:lnTo>
                    <a:pt x="8" y="104"/>
                  </a:lnTo>
                  <a:close/>
                  <a:moveTo>
                    <a:pt x="72" y="104"/>
                  </a:moveTo>
                  <a:cubicBezTo>
                    <a:pt x="96" y="104"/>
                    <a:pt x="96" y="104"/>
                    <a:pt x="96" y="104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72" y="128"/>
                    <a:pt x="72" y="128"/>
                    <a:pt x="72" y="128"/>
                  </a:cubicBezTo>
                  <a:lnTo>
                    <a:pt x="72" y="104"/>
                  </a:lnTo>
                  <a:close/>
                  <a:moveTo>
                    <a:pt x="104" y="104"/>
                  </a:moveTo>
                  <a:cubicBezTo>
                    <a:pt x="128" y="104"/>
                    <a:pt x="128" y="104"/>
                    <a:pt x="128" y="104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04" y="128"/>
                    <a:pt x="104" y="128"/>
                    <a:pt x="104" y="128"/>
                  </a:cubicBezTo>
                  <a:lnTo>
                    <a:pt x="104" y="104"/>
                  </a:lnTo>
                  <a:close/>
                  <a:moveTo>
                    <a:pt x="136" y="104"/>
                  </a:moveTo>
                  <a:cubicBezTo>
                    <a:pt x="160" y="104"/>
                    <a:pt x="160" y="104"/>
                    <a:pt x="160" y="104"/>
                  </a:cubicBezTo>
                  <a:cubicBezTo>
                    <a:pt x="160" y="128"/>
                    <a:pt x="160" y="128"/>
                    <a:pt x="160" y="128"/>
                  </a:cubicBezTo>
                  <a:cubicBezTo>
                    <a:pt x="136" y="128"/>
                    <a:pt x="136" y="128"/>
                    <a:pt x="136" y="128"/>
                  </a:cubicBezTo>
                  <a:lnTo>
                    <a:pt x="136" y="104"/>
                  </a:lnTo>
                  <a:close/>
                  <a:moveTo>
                    <a:pt x="168" y="104"/>
                  </a:moveTo>
                  <a:cubicBezTo>
                    <a:pt x="192" y="104"/>
                    <a:pt x="192" y="104"/>
                    <a:pt x="192" y="104"/>
                  </a:cubicBezTo>
                  <a:cubicBezTo>
                    <a:pt x="192" y="128"/>
                    <a:pt x="192" y="128"/>
                    <a:pt x="192" y="128"/>
                  </a:cubicBezTo>
                  <a:cubicBezTo>
                    <a:pt x="168" y="128"/>
                    <a:pt x="168" y="128"/>
                    <a:pt x="168" y="128"/>
                  </a:cubicBezTo>
                  <a:lnTo>
                    <a:pt x="168" y="104"/>
                  </a:lnTo>
                  <a:close/>
                  <a:moveTo>
                    <a:pt x="200" y="104"/>
                  </a:moveTo>
                  <a:cubicBezTo>
                    <a:pt x="224" y="104"/>
                    <a:pt x="224" y="104"/>
                    <a:pt x="224" y="104"/>
                  </a:cubicBezTo>
                  <a:cubicBezTo>
                    <a:pt x="224" y="128"/>
                    <a:pt x="224" y="128"/>
                    <a:pt x="224" y="128"/>
                  </a:cubicBezTo>
                  <a:cubicBezTo>
                    <a:pt x="200" y="128"/>
                    <a:pt x="200" y="128"/>
                    <a:pt x="200" y="128"/>
                  </a:cubicBezTo>
                  <a:lnTo>
                    <a:pt x="200" y="104"/>
                  </a:lnTo>
                  <a:close/>
                  <a:moveTo>
                    <a:pt x="232" y="104"/>
                  </a:moveTo>
                  <a:cubicBezTo>
                    <a:pt x="256" y="104"/>
                    <a:pt x="256" y="104"/>
                    <a:pt x="256" y="104"/>
                  </a:cubicBezTo>
                  <a:cubicBezTo>
                    <a:pt x="256" y="128"/>
                    <a:pt x="256" y="128"/>
                    <a:pt x="256" y="128"/>
                  </a:cubicBezTo>
                  <a:cubicBezTo>
                    <a:pt x="232" y="128"/>
                    <a:pt x="232" y="128"/>
                    <a:pt x="232" y="128"/>
                  </a:cubicBezTo>
                  <a:lnTo>
                    <a:pt x="232" y="104"/>
                  </a:lnTo>
                  <a:close/>
                  <a:moveTo>
                    <a:pt x="264" y="104"/>
                  </a:moveTo>
                  <a:cubicBezTo>
                    <a:pt x="320" y="104"/>
                    <a:pt x="320" y="104"/>
                    <a:pt x="320" y="104"/>
                  </a:cubicBezTo>
                  <a:cubicBezTo>
                    <a:pt x="320" y="128"/>
                    <a:pt x="320" y="128"/>
                    <a:pt x="320" y="128"/>
                  </a:cubicBezTo>
                  <a:cubicBezTo>
                    <a:pt x="264" y="128"/>
                    <a:pt x="264" y="128"/>
                    <a:pt x="264" y="128"/>
                  </a:cubicBezTo>
                  <a:lnTo>
                    <a:pt x="264" y="104"/>
                  </a:lnTo>
                  <a:close/>
                  <a:moveTo>
                    <a:pt x="8" y="136"/>
                  </a:moveTo>
                  <a:cubicBezTo>
                    <a:pt x="48" y="136"/>
                    <a:pt x="48" y="136"/>
                    <a:pt x="48" y="136"/>
                  </a:cubicBezTo>
                  <a:cubicBezTo>
                    <a:pt x="48" y="160"/>
                    <a:pt x="48" y="160"/>
                    <a:pt x="48" y="160"/>
                  </a:cubicBezTo>
                  <a:cubicBezTo>
                    <a:pt x="36" y="160"/>
                    <a:pt x="20" y="160"/>
                    <a:pt x="8" y="160"/>
                  </a:cubicBezTo>
                  <a:lnTo>
                    <a:pt x="8" y="136"/>
                  </a:lnTo>
                  <a:close/>
                  <a:moveTo>
                    <a:pt x="56" y="136"/>
                  </a:moveTo>
                  <a:cubicBezTo>
                    <a:pt x="80" y="136"/>
                    <a:pt x="80" y="136"/>
                    <a:pt x="80" y="136"/>
                  </a:cubicBezTo>
                  <a:cubicBezTo>
                    <a:pt x="80" y="160"/>
                    <a:pt x="80" y="160"/>
                    <a:pt x="80" y="160"/>
                  </a:cubicBezTo>
                  <a:cubicBezTo>
                    <a:pt x="56" y="160"/>
                    <a:pt x="56" y="160"/>
                    <a:pt x="56" y="160"/>
                  </a:cubicBezTo>
                  <a:lnTo>
                    <a:pt x="56" y="136"/>
                  </a:lnTo>
                  <a:close/>
                  <a:moveTo>
                    <a:pt x="88" y="136"/>
                  </a:moveTo>
                  <a:cubicBezTo>
                    <a:pt x="240" y="136"/>
                    <a:pt x="240" y="136"/>
                    <a:pt x="240" y="136"/>
                  </a:cubicBezTo>
                  <a:cubicBezTo>
                    <a:pt x="240" y="160"/>
                    <a:pt x="240" y="160"/>
                    <a:pt x="240" y="160"/>
                  </a:cubicBezTo>
                  <a:cubicBezTo>
                    <a:pt x="88" y="160"/>
                    <a:pt x="88" y="160"/>
                    <a:pt x="88" y="160"/>
                  </a:cubicBezTo>
                  <a:lnTo>
                    <a:pt x="88" y="136"/>
                  </a:lnTo>
                  <a:close/>
                  <a:moveTo>
                    <a:pt x="248" y="136"/>
                  </a:moveTo>
                  <a:cubicBezTo>
                    <a:pt x="272" y="136"/>
                    <a:pt x="272" y="136"/>
                    <a:pt x="272" y="136"/>
                  </a:cubicBezTo>
                  <a:cubicBezTo>
                    <a:pt x="272" y="160"/>
                    <a:pt x="272" y="160"/>
                    <a:pt x="272" y="160"/>
                  </a:cubicBezTo>
                  <a:cubicBezTo>
                    <a:pt x="248" y="160"/>
                    <a:pt x="248" y="160"/>
                    <a:pt x="248" y="160"/>
                  </a:cubicBezTo>
                  <a:lnTo>
                    <a:pt x="248" y="136"/>
                  </a:lnTo>
                  <a:close/>
                  <a:moveTo>
                    <a:pt x="280" y="136"/>
                  </a:moveTo>
                  <a:cubicBezTo>
                    <a:pt x="320" y="136"/>
                    <a:pt x="320" y="136"/>
                    <a:pt x="320" y="136"/>
                  </a:cubicBezTo>
                  <a:cubicBezTo>
                    <a:pt x="320" y="160"/>
                    <a:pt x="320" y="160"/>
                    <a:pt x="320" y="160"/>
                  </a:cubicBezTo>
                  <a:cubicBezTo>
                    <a:pt x="307" y="160"/>
                    <a:pt x="293" y="160"/>
                    <a:pt x="280" y="160"/>
                  </a:cubicBezTo>
                  <a:lnTo>
                    <a:pt x="280" y="1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16016" y="3824868"/>
            <a:ext cx="2160240" cy="691098"/>
            <a:chOff x="4860032" y="3824868"/>
            <a:chExt cx="2160240" cy="691098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4860032" y="3824868"/>
              <a:ext cx="2160240" cy="6910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rtlCol="0" anchor="ctr"/>
            <a:lstStyle/>
            <a:p>
              <a:r>
                <a:rPr lang="en-GB" dirty="0"/>
                <a:t>Laptop shell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4932040" y="3918389"/>
              <a:ext cx="504056" cy="504056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8" name="Group 47"/>
            <p:cNvGrpSpPr>
              <a:grpSpLocks noChangeAspect="1"/>
            </p:cNvGrpSpPr>
            <p:nvPr/>
          </p:nvGrpSpPr>
          <p:grpSpPr>
            <a:xfrm>
              <a:off x="5024007" y="4067688"/>
              <a:ext cx="320123" cy="205459"/>
              <a:chOff x="9874250" y="5626100"/>
              <a:chExt cx="1085850" cy="696913"/>
            </a:xfrm>
            <a:solidFill>
              <a:schemeClr val="bg1"/>
            </a:solidFill>
          </p:grpSpPr>
          <p:sp>
            <p:nvSpPr>
              <p:cNvPr id="49" name="Rectangle 33"/>
              <p:cNvSpPr>
                <a:spLocks noChangeArrowheads="1"/>
              </p:cNvSpPr>
              <p:nvPr/>
            </p:nvSpPr>
            <p:spPr bwMode="auto">
              <a:xfrm>
                <a:off x="10007600" y="6167438"/>
                <a:ext cx="814388" cy="412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Freeform 34"/>
              <p:cNvSpPr>
                <a:spLocks noEditPoints="1"/>
              </p:cNvSpPr>
              <p:nvPr/>
            </p:nvSpPr>
            <p:spPr bwMode="auto">
              <a:xfrm>
                <a:off x="9874250" y="5626100"/>
                <a:ext cx="1085850" cy="696913"/>
              </a:xfrm>
              <a:custGeom>
                <a:avLst/>
                <a:gdLst>
                  <a:gd name="T0" fmla="*/ 6 w 324"/>
                  <a:gd name="T1" fmla="*/ 207 h 207"/>
                  <a:gd name="T2" fmla="*/ 0 w 324"/>
                  <a:gd name="T3" fmla="*/ 203 h 207"/>
                  <a:gd name="T4" fmla="*/ 0 w 324"/>
                  <a:gd name="T5" fmla="*/ 203 h 207"/>
                  <a:gd name="T6" fmla="*/ 2 w 324"/>
                  <a:gd name="T7" fmla="*/ 197 h 207"/>
                  <a:gd name="T8" fmla="*/ 2 w 324"/>
                  <a:gd name="T9" fmla="*/ 197 h 207"/>
                  <a:gd name="T10" fmla="*/ 34 w 324"/>
                  <a:gd name="T11" fmla="*/ 164 h 207"/>
                  <a:gd name="T12" fmla="*/ 34 w 324"/>
                  <a:gd name="T13" fmla="*/ 6 h 207"/>
                  <a:gd name="T14" fmla="*/ 36 w 324"/>
                  <a:gd name="T15" fmla="*/ 2 h 207"/>
                  <a:gd name="T16" fmla="*/ 36 w 324"/>
                  <a:gd name="T17" fmla="*/ 2 h 207"/>
                  <a:gd name="T18" fmla="*/ 41 w 324"/>
                  <a:gd name="T19" fmla="*/ 0 h 207"/>
                  <a:gd name="T20" fmla="*/ 41 w 324"/>
                  <a:gd name="T21" fmla="*/ 0 h 207"/>
                  <a:gd name="T22" fmla="*/ 283 w 324"/>
                  <a:gd name="T23" fmla="*/ 0 h 207"/>
                  <a:gd name="T24" fmla="*/ 288 w 324"/>
                  <a:gd name="T25" fmla="*/ 2 h 207"/>
                  <a:gd name="T26" fmla="*/ 288 w 324"/>
                  <a:gd name="T27" fmla="*/ 2 h 207"/>
                  <a:gd name="T28" fmla="*/ 289 w 324"/>
                  <a:gd name="T29" fmla="*/ 6 h 207"/>
                  <a:gd name="T30" fmla="*/ 289 w 324"/>
                  <a:gd name="T31" fmla="*/ 6 h 207"/>
                  <a:gd name="T32" fmla="*/ 289 w 324"/>
                  <a:gd name="T33" fmla="*/ 21 h 207"/>
                  <a:gd name="T34" fmla="*/ 289 w 324"/>
                  <a:gd name="T35" fmla="*/ 164 h 207"/>
                  <a:gd name="T36" fmla="*/ 322 w 324"/>
                  <a:gd name="T37" fmla="*/ 197 h 207"/>
                  <a:gd name="T38" fmla="*/ 323 w 324"/>
                  <a:gd name="T39" fmla="*/ 203 h 207"/>
                  <a:gd name="T40" fmla="*/ 323 w 324"/>
                  <a:gd name="T41" fmla="*/ 203 h 207"/>
                  <a:gd name="T42" fmla="*/ 318 w 324"/>
                  <a:gd name="T43" fmla="*/ 207 h 207"/>
                  <a:gd name="T44" fmla="*/ 318 w 324"/>
                  <a:gd name="T45" fmla="*/ 207 h 207"/>
                  <a:gd name="T46" fmla="*/ 6 w 324"/>
                  <a:gd name="T47" fmla="*/ 207 h 207"/>
                  <a:gd name="T48" fmla="*/ 46 w 324"/>
                  <a:gd name="T49" fmla="*/ 167 h 207"/>
                  <a:gd name="T50" fmla="*/ 45 w 324"/>
                  <a:gd name="T51" fmla="*/ 171 h 207"/>
                  <a:gd name="T52" fmla="*/ 45 w 324"/>
                  <a:gd name="T53" fmla="*/ 171 h 207"/>
                  <a:gd name="T54" fmla="*/ 20 w 324"/>
                  <a:gd name="T55" fmla="*/ 195 h 207"/>
                  <a:gd name="T56" fmla="*/ 303 w 324"/>
                  <a:gd name="T57" fmla="*/ 195 h 207"/>
                  <a:gd name="T58" fmla="*/ 279 w 324"/>
                  <a:gd name="T59" fmla="*/ 171 h 207"/>
                  <a:gd name="T60" fmla="*/ 277 w 324"/>
                  <a:gd name="T61" fmla="*/ 167 h 207"/>
                  <a:gd name="T62" fmla="*/ 277 w 324"/>
                  <a:gd name="T63" fmla="*/ 167 h 207"/>
                  <a:gd name="T64" fmla="*/ 277 w 324"/>
                  <a:gd name="T65" fmla="*/ 21 h 207"/>
                  <a:gd name="T66" fmla="*/ 277 w 324"/>
                  <a:gd name="T67" fmla="*/ 12 h 207"/>
                  <a:gd name="T68" fmla="*/ 46 w 324"/>
                  <a:gd name="T69" fmla="*/ 12 h 207"/>
                  <a:gd name="T70" fmla="*/ 46 w 324"/>
                  <a:gd name="T71" fmla="*/ 16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24" h="207">
                    <a:moveTo>
                      <a:pt x="6" y="207"/>
                    </a:moveTo>
                    <a:cubicBezTo>
                      <a:pt x="4" y="207"/>
                      <a:pt x="1" y="206"/>
                      <a:pt x="0" y="203"/>
                    </a:cubicBezTo>
                    <a:cubicBezTo>
                      <a:pt x="0" y="203"/>
                      <a:pt x="0" y="203"/>
                      <a:pt x="0" y="203"/>
                    </a:cubicBezTo>
                    <a:cubicBezTo>
                      <a:pt x="0" y="201"/>
                      <a:pt x="0" y="198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34" y="164"/>
                      <a:pt x="34" y="164"/>
                      <a:pt x="34" y="164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5"/>
                      <a:pt x="35" y="3"/>
                      <a:pt x="36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7" y="1"/>
                      <a:pt x="39" y="0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283" y="0"/>
                      <a:pt x="283" y="0"/>
                      <a:pt x="283" y="0"/>
                    </a:cubicBezTo>
                    <a:cubicBezTo>
                      <a:pt x="285" y="0"/>
                      <a:pt x="287" y="1"/>
                      <a:pt x="288" y="2"/>
                    </a:cubicBezTo>
                    <a:cubicBezTo>
                      <a:pt x="288" y="2"/>
                      <a:pt x="288" y="2"/>
                      <a:pt x="288" y="2"/>
                    </a:cubicBezTo>
                    <a:cubicBezTo>
                      <a:pt x="289" y="3"/>
                      <a:pt x="289" y="5"/>
                      <a:pt x="289" y="6"/>
                    </a:cubicBezTo>
                    <a:cubicBezTo>
                      <a:pt x="289" y="6"/>
                      <a:pt x="289" y="6"/>
                      <a:pt x="289" y="6"/>
                    </a:cubicBezTo>
                    <a:cubicBezTo>
                      <a:pt x="289" y="21"/>
                      <a:pt x="289" y="21"/>
                      <a:pt x="289" y="21"/>
                    </a:cubicBezTo>
                    <a:cubicBezTo>
                      <a:pt x="289" y="164"/>
                      <a:pt x="289" y="164"/>
                      <a:pt x="289" y="164"/>
                    </a:cubicBezTo>
                    <a:cubicBezTo>
                      <a:pt x="322" y="197"/>
                      <a:pt x="322" y="197"/>
                      <a:pt x="322" y="197"/>
                    </a:cubicBezTo>
                    <a:cubicBezTo>
                      <a:pt x="324" y="198"/>
                      <a:pt x="324" y="201"/>
                      <a:pt x="323" y="203"/>
                    </a:cubicBezTo>
                    <a:cubicBezTo>
                      <a:pt x="323" y="203"/>
                      <a:pt x="323" y="203"/>
                      <a:pt x="323" y="203"/>
                    </a:cubicBezTo>
                    <a:cubicBezTo>
                      <a:pt x="322" y="206"/>
                      <a:pt x="320" y="207"/>
                      <a:pt x="318" y="207"/>
                    </a:cubicBezTo>
                    <a:cubicBezTo>
                      <a:pt x="318" y="207"/>
                      <a:pt x="318" y="207"/>
                      <a:pt x="318" y="207"/>
                    </a:cubicBezTo>
                    <a:cubicBezTo>
                      <a:pt x="6" y="207"/>
                      <a:pt x="6" y="207"/>
                      <a:pt x="6" y="207"/>
                    </a:cubicBezTo>
                    <a:close/>
                    <a:moveTo>
                      <a:pt x="46" y="167"/>
                    </a:moveTo>
                    <a:cubicBezTo>
                      <a:pt x="46" y="168"/>
                      <a:pt x="46" y="170"/>
                      <a:pt x="45" y="171"/>
                    </a:cubicBezTo>
                    <a:cubicBezTo>
                      <a:pt x="45" y="171"/>
                      <a:pt x="45" y="171"/>
                      <a:pt x="45" y="171"/>
                    </a:cubicBezTo>
                    <a:cubicBezTo>
                      <a:pt x="20" y="195"/>
                      <a:pt x="20" y="195"/>
                      <a:pt x="20" y="195"/>
                    </a:cubicBezTo>
                    <a:cubicBezTo>
                      <a:pt x="303" y="195"/>
                      <a:pt x="303" y="195"/>
                      <a:pt x="303" y="195"/>
                    </a:cubicBezTo>
                    <a:cubicBezTo>
                      <a:pt x="279" y="171"/>
                      <a:pt x="279" y="171"/>
                      <a:pt x="279" y="171"/>
                    </a:cubicBezTo>
                    <a:cubicBezTo>
                      <a:pt x="278" y="170"/>
                      <a:pt x="277" y="168"/>
                      <a:pt x="277" y="167"/>
                    </a:cubicBezTo>
                    <a:cubicBezTo>
                      <a:pt x="277" y="167"/>
                      <a:pt x="277" y="167"/>
                      <a:pt x="277" y="167"/>
                    </a:cubicBezTo>
                    <a:cubicBezTo>
                      <a:pt x="277" y="21"/>
                      <a:pt x="277" y="21"/>
                      <a:pt x="277" y="21"/>
                    </a:cubicBezTo>
                    <a:cubicBezTo>
                      <a:pt x="277" y="12"/>
                      <a:pt x="277" y="12"/>
                      <a:pt x="277" y="12"/>
                    </a:cubicBezTo>
                    <a:cubicBezTo>
                      <a:pt x="46" y="12"/>
                      <a:pt x="46" y="12"/>
                      <a:pt x="46" y="12"/>
                    </a:cubicBezTo>
                    <a:cubicBezTo>
                      <a:pt x="46" y="167"/>
                      <a:pt x="46" y="167"/>
                      <a:pt x="46" y="1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Freeform 35"/>
              <p:cNvSpPr>
                <a:spLocks/>
              </p:cNvSpPr>
              <p:nvPr/>
            </p:nvSpPr>
            <p:spPr bwMode="auto">
              <a:xfrm>
                <a:off x="10283825" y="6245225"/>
                <a:ext cx="274638" cy="14288"/>
              </a:xfrm>
              <a:custGeom>
                <a:avLst/>
                <a:gdLst>
                  <a:gd name="T0" fmla="*/ 2 w 82"/>
                  <a:gd name="T1" fmla="*/ 4 h 4"/>
                  <a:gd name="T2" fmla="*/ 0 w 82"/>
                  <a:gd name="T3" fmla="*/ 2 h 4"/>
                  <a:gd name="T4" fmla="*/ 0 w 82"/>
                  <a:gd name="T5" fmla="*/ 2 h 4"/>
                  <a:gd name="T6" fmla="*/ 2 w 82"/>
                  <a:gd name="T7" fmla="*/ 0 h 4"/>
                  <a:gd name="T8" fmla="*/ 2 w 82"/>
                  <a:gd name="T9" fmla="*/ 0 h 4"/>
                  <a:gd name="T10" fmla="*/ 80 w 82"/>
                  <a:gd name="T11" fmla="*/ 0 h 4"/>
                  <a:gd name="T12" fmla="*/ 82 w 82"/>
                  <a:gd name="T13" fmla="*/ 2 h 4"/>
                  <a:gd name="T14" fmla="*/ 82 w 82"/>
                  <a:gd name="T15" fmla="*/ 2 h 4"/>
                  <a:gd name="T16" fmla="*/ 80 w 82"/>
                  <a:gd name="T17" fmla="*/ 4 h 4"/>
                  <a:gd name="T18" fmla="*/ 80 w 82"/>
                  <a:gd name="T19" fmla="*/ 4 h 4"/>
                  <a:gd name="T20" fmla="*/ 2 w 82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" h="4">
                    <a:moveTo>
                      <a:pt x="2" y="4"/>
                    </a:moveTo>
                    <a:cubicBezTo>
                      <a:pt x="1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1" y="0"/>
                      <a:pt x="82" y="1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3"/>
                      <a:pt x="81" y="4"/>
                      <a:pt x="80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cxnSp>
        <p:nvCxnSpPr>
          <p:cNvPr id="59" name="Connector: Elbow 58"/>
          <p:cNvCxnSpPr>
            <a:stCxn id="5" idx="3"/>
            <a:endCxn id="13" idx="1"/>
          </p:cNvCxnSpPr>
          <p:nvPr/>
        </p:nvCxnSpPr>
        <p:spPr>
          <a:xfrm>
            <a:off x="6876256" y="1765171"/>
            <a:ext cx="327138" cy="1202623"/>
          </a:xfrm>
          <a:prstGeom prst="bentConnector3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/>
          <p:cNvCxnSpPr>
            <a:stCxn id="9" idx="3"/>
            <a:endCxn id="13" idx="1"/>
          </p:cNvCxnSpPr>
          <p:nvPr/>
        </p:nvCxnSpPr>
        <p:spPr>
          <a:xfrm>
            <a:off x="6876256" y="2566920"/>
            <a:ext cx="327138" cy="400874"/>
          </a:xfrm>
          <a:prstGeom prst="bentConnector3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Elbow 62"/>
          <p:cNvCxnSpPr>
            <a:stCxn id="10" idx="3"/>
            <a:endCxn id="13" idx="1"/>
          </p:cNvCxnSpPr>
          <p:nvPr/>
        </p:nvCxnSpPr>
        <p:spPr>
          <a:xfrm flipV="1">
            <a:off x="6876256" y="2967794"/>
            <a:ext cx="327138" cy="400875"/>
          </a:xfrm>
          <a:prstGeom prst="bentConnector3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or: Elbow 64"/>
          <p:cNvCxnSpPr>
            <a:stCxn id="11" idx="3"/>
            <a:endCxn id="13" idx="1"/>
          </p:cNvCxnSpPr>
          <p:nvPr/>
        </p:nvCxnSpPr>
        <p:spPr>
          <a:xfrm flipV="1">
            <a:off x="6876256" y="2967794"/>
            <a:ext cx="327138" cy="1202623"/>
          </a:xfrm>
          <a:prstGeom prst="bentConnector3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99" r="49633" b="6601"/>
          <a:stretch/>
        </p:blipFill>
        <p:spPr>
          <a:xfrm>
            <a:off x="0" y="1347614"/>
            <a:ext cx="4605549" cy="34563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03394" y="2715766"/>
            <a:ext cx="136815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bg1"/>
                </a:solidFill>
              </a:rPr>
              <a:t>Other types of docking stations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Once it’s plugged into a docking station it’s ready to use as a powerful computer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8389" y="4407285"/>
            <a:ext cx="3419785" cy="504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1600" b="1" dirty="0" err="1">
                <a:solidFill>
                  <a:schemeClr val="bg1"/>
                </a:solidFill>
              </a:rPr>
              <a:t>BioDigitalPC</a:t>
            </a:r>
            <a:r>
              <a:rPr lang="en-GB" sz="1600" b="1" dirty="0">
                <a:solidFill>
                  <a:schemeClr val="bg1"/>
                </a:solidFill>
              </a:rPr>
              <a:t>® 9 in the Desktop 2.0</a:t>
            </a: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79" y="1533278"/>
            <a:ext cx="378039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2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d87786715bb7f1c7a358c1a684be96fd391332"/>
</p:tagLst>
</file>

<file path=ppt/theme/theme1.xml><?xml version="1.0" encoding="utf-8"?>
<a:theme xmlns:a="http://schemas.openxmlformats.org/drawingml/2006/main" name="Office Theme">
  <a:themeElements>
    <a:clrScheme name="Custom 19">
      <a:dk1>
        <a:srgbClr val="292929"/>
      </a:dk1>
      <a:lt1>
        <a:srgbClr val="FFFFFF"/>
      </a:lt1>
      <a:dk2>
        <a:srgbClr val="292929"/>
      </a:dk2>
      <a:lt2>
        <a:srgbClr val="FFFFFF"/>
      </a:lt2>
      <a:accent1>
        <a:srgbClr val="193B6A"/>
      </a:accent1>
      <a:accent2>
        <a:srgbClr val="62606D"/>
      </a:accent2>
      <a:accent3>
        <a:srgbClr val="26508E"/>
      </a:accent3>
      <a:accent4>
        <a:srgbClr val="32D4A0"/>
      </a:accent4>
      <a:accent5>
        <a:srgbClr val="43CAFF"/>
      </a:accent5>
      <a:accent6>
        <a:srgbClr val="FFEF68"/>
      </a:accent6>
      <a:hlink>
        <a:srgbClr val="292929"/>
      </a:hlink>
      <a:folHlink>
        <a:srgbClr val="292929"/>
      </a:folHlink>
    </a:clrScheme>
    <a:fontScheme name="Custom 10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C3B6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4925" cap="rnd">
          <a:solidFill>
            <a:schemeClr val="accent3"/>
          </a:solidFill>
          <a:prstDash val="sysDot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ctr">
          <a:lnSpc>
            <a:spcPct val="90000"/>
          </a:lnSpc>
          <a:defRPr sz="2000" b="1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[REF]_Draft Presentation Structure_16x9 Template" id="{5C6FC24D-125B-4923-B3E5-8C94C59EC72B}" vid="{11FC9BA2-C1C8-4650-9B9A-BC037872AC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[REF]_Draft Presentation Structure_16x9 Template</Template>
  <TotalTime>5279</TotalTime>
  <Words>1285</Words>
  <Application>Microsoft Office PowerPoint</Application>
  <PresentationFormat>On-screen Show (16:9)</PresentationFormat>
  <Paragraphs>211</Paragraphs>
  <Slides>35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  <vt:variant>
        <vt:lpstr>Custom Shows</vt:lpstr>
      </vt:variant>
      <vt:variant>
        <vt:i4>4</vt:i4>
      </vt:variant>
    </vt:vector>
  </HeadingPairs>
  <TitlesOfParts>
    <vt:vector size="46" baseType="lpstr">
      <vt:lpstr>Arial</vt:lpstr>
      <vt:lpstr>Calibri</vt:lpstr>
      <vt:lpstr>Century Gothic</vt:lpstr>
      <vt:lpstr>Rockwell</vt:lpstr>
      <vt:lpstr>Times New Roman</vt:lpstr>
      <vt:lpstr>Wingdings</vt:lpstr>
      <vt:lpstr>Office Theme</vt:lpstr>
      <vt:lpstr>PowerPoint Presentation</vt:lpstr>
      <vt:lpstr>PowerPoint Presentation</vt:lpstr>
      <vt:lpstr>There is an increasing demand for cloud based infrastructure, flexible and mobile IT services and  data security</vt:lpstr>
      <vt:lpstr>Did you know..?</vt:lpstr>
      <vt:lpstr>Most companies are using traditional solutions to deliver the IT services they need</vt:lpstr>
      <vt:lpstr>Use our BioDigitalPC® range to help you meet today’s  IT Delivery challenges</vt:lpstr>
      <vt:lpstr>Use our BioDigitalPC® range to help you meet today’s  IT Delivery challenges</vt:lpstr>
      <vt:lpstr>The BioDigitalPC® 9 is the first fully functional, credit card sized x86 computer on the market</vt:lpstr>
      <vt:lpstr>Once it’s plugged into a docking station it’s ready to use as a powerful computer</vt:lpstr>
      <vt:lpstr>Or plug the BioDigitalPC® 9 cards into our mobile, local and enterprise data centre product range</vt:lpstr>
      <vt:lpstr>This scalable technology means we can offer innovative IT Services solutions for every business size</vt:lpstr>
      <vt:lpstr>This scalable technology means we can offer innovative IT Services solutions for every business size</vt:lpstr>
      <vt:lpstr>This scalable technology means we can offer innovative IT Services solutions for every business size</vt:lpstr>
      <vt:lpstr>The BioDigitalPC® range can be used in a number  of ways</vt:lpstr>
      <vt:lpstr>The BioDigitalPC® range can help you to massively  reduce costs</vt:lpstr>
      <vt:lpstr>Our racks take up one eighth of the space of standard data centre racks, saving you money on premises…</vt:lpstr>
      <vt:lpstr>…and they need much less power to run and don’t require chilled air cooling</vt:lpstr>
      <vt:lpstr>The BioDigitalPC® range will help your teams to work remotely and securely</vt:lpstr>
      <vt:lpstr>The BioDigitalPC® 9 means you can carry your entire computer in your wallet</vt:lpstr>
      <vt:lpstr>Our mobile data centres allow you to easily carry services, applications and data to offsite locations</vt:lpstr>
      <vt:lpstr>The BioDigitalPC® range is built to military specifications, making them extremely durable</vt:lpstr>
      <vt:lpstr>The card incorporates a host of security features</vt:lpstr>
      <vt:lpstr>The BioDigitalPC® range will reduce your impact on  the environment</vt:lpstr>
      <vt:lpstr>The BioDigitalPC® range requires less power than the alternatives, meaning a lower carbon footprint</vt:lpstr>
      <vt:lpstr>When it comes time to upgrade, the only part you’ll need to replace is the card itself…</vt:lpstr>
      <vt:lpstr>…which can be recycled easily</vt:lpstr>
      <vt:lpstr>All products in the range are the same form factor meaning the support solution is unrivalled and simple </vt:lpstr>
      <vt:lpstr>Our products have four key benefits:</vt:lpstr>
      <vt:lpstr>Our products are extremely flexible. They’re…</vt:lpstr>
      <vt:lpstr>Use our BioDigitalPC® range to help you meet today’s  IT Delivery challenges</vt:lpstr>
      <vt:lpstr>Appendix</vt:lpstr>
      <vt:lpstr>BioDigitalPC® 9 Spec </vt:lpstr>
      <vt:lpstr>MDC8 Technical Spec   </vt:lpstr>
      <vt:lpstr>MDC22 Technical DC in a BOX   </vt:lpstr>
      <vt:lpstr>SR90</vt:lpstr>
      <vt:lpstr>BioDigitalPC 9</vt:lpstr>
      <vt:lpstr>MDC8</vt:lpstr>
      <vt:lpstr>SR90</vt:lpstr>
      <vt:lpstr>MDC22 (box)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SLIDE</dc:title>
  <dc:creator>Patrick Hopkins</dc:creator>
  <cp:lastModifiedBy>Jim Phelan</cp:lastModifiedBy>
  <cp:revision>655</cp:revision>
  <dcterms:created xsi:type="dcterms:W3CDTF">2016-09-05T07:36:36Z</dcterms:created>
  <dcterms:modified xsi:type="dcterms:W3CDTF">2017-01-26T22:32:11Z</dcterms:modified>
</cp:coreProperties>
</file>